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70" r:id="rId2"/>
    <p:sldId id="294" r:id="rId3"/>
    <p:sldId id="275" r:id="rId4"/>
    <p:sldId id="284" r:id="rId5"/>
    <p:sldId id="288" r:id="rId6"/>
    <p:sldId id="299" r:id="rId7"/>
    <p:sldId id="295" r:id="rId8"/>
    <p:sldId id="289" r:id="rId9"/>
    <p:sldId id="290" r:id="rId10"/>
    <p:sldId id="291" r:id="rId11"/>
    <p:sldId id="297" r:id="rId12"/>
    <p:sldId id="298" r:id="rId13"/>
    <p:sldId id="272" r:id="rId14"/>
    <p:sldId id="264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509" autoAdjust="0"/>
    <p:restoredTop sz="94660"/>
  </p:normalViewPr>
  <p:slideViewPr>
    <p:cSldViewPr snapToGrid="0">
      <p:cViewPr varScale="1">
        <p:scale>
          <a:sx n="96" d="100"/>
          <a:sy n="96" d="100"/>
        </p:scale>
        <p:origin x="19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AE2E3-D374-D34F-93D7-109FB134638F}" type="datetimeFigureOut">
              <a:rPr lang="it-IT" smtClean="0"/>
              <a:t>12/06/22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37DA-4C6B-734A-A459-F32E2C491C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24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B9DF-7A8E-2A4F-B9E7-9BDBC3FBB41E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E6AE-1A36-1D48-AE2F-40ADAE48C8E1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BD2A-1440-BF4D-BCE3-C7659E70A874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57C4-7574-E543-A067-FEDB1B991DDA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342-2DF4-F148-9935-17C22447FCE8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5877-0A86-AC4C-9A60-35E7A4E560C4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29E5-5D13-224F-A53F-AA688D538D64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B5A1-F96B-7A45-A663-B0EBF8D1A54E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D104-42DF-F34F-9A53-5A7915FDC582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CE7FCC5-F030-EE4A-A40A-B7AA977B2AAB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AD9A-7E01-FC4E-88C4-715217387235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20DDA5-2C4E-7744-AACE-929D69D97037}" type="datetime1">
              <a:rPr lang="it-IT" smtClean="0"/>
              <a:t>12/06/22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554C1C-22CE-474B-9026-206DAC3E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CABFF11-6A80-F267-0934-1F99BEAE9DED}"/>
              </a:ext>
            </a:extLst>
          </p:cNvPr>
          <p:cNvSpPr txBox="1">
            <a:spLocks/>
          </p:cNvSpPr>
          <p:nvPr/>
        </p:nvSpPr>
        <p:spPr>
          <a:xfrm>
            <a:off x="1066800" y="183585"/>
            <a:ext cx="10058400" cy="848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latin typeface="Arial" panose="020B0604020202020204" pitchFamily="34" charset="0"/>
                <a:cs typeface="Times New Roman" panose="02020603050405020304" pitchFamily="18" charset="0"/>
              </a:rPr>
              <a:t>Nella puntata precedente: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DDCFA49-5298-8DAD-39A8-D3684247A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424" y="1287574"/>
            <a:ext cx="2974202" cy="42828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FA14A1F-BC17-7813-9ADC-B8F1FF08D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348" y="1287574"/>
            <a:ext cx="4282852" cy="428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7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SECONDO KIERKEGAARD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730" y="2305879"/>
            <a:ext cx="9448800" cy="3074504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La cosa che accomuna tutte queste scelte è che se scegli una cosa per cena, un serie tv da guardare questa settimana o un influencer da invitare a scuola quest’anno, </a:t>
            </a:r>
          </a:p>
          <a:p>
            <a:pPr algn="ctr"/>
            <a:r>
              <a:rPr lang="it-IT" dirty="0"/>
              <a:t>non potrai scegliere anche quell’altra opzione</a:t>
            </a:r>
          </a:p>
          <a:p>
            <a:pPr algn="ctr"/>
            <a:r>
              <a:rPr lang="it-IT" dirty="0"/>
              <a:t>Infatti… Se mangerai pizza e hamburger insieme non riuscirai a finirle, se vedrai 2 serie tv insieme ci metterai il doppio del tempo e se a scuola verrà l’influencer che hai scelto, allora non potrà venire anche l’altro…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9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UNA QUESTIONE DI SCELTA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730" y="2305879"/>
            <a:ext cx="9448800" cy="3074504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Ogni scelta, dunque, è irreversibile</a:t>
            </a:r>
          </a:p>
          <a:p>
            <a:pPr algn="ctr"/>
            <a:r>
              <a:rPr lang="it-IT" b="1" dirty="0"/>
              <a:t>NON SI PUÒ TORNARE INDIETRO NELLE SCELTE, SPECIE IN QUELLE PIÙ IMPORTANTI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e sai perché?</a:t>
            </a:r>
          </a:p>
          <a:p>
            <a:pPr algn="ctr"/>
            <a:endParaRPr lang="it-IT" dirty="0"/>
          </a:p>
          <a:p>
            <a:pPr algn="ctr"/>
            <a:r>
              <a:rPr lang="it-IT" b="1" dirty="0"/>
              <a:t>Perché il tempo scorre SEMPRE IN AVANTI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66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INDIVIDUALE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2438401"/>
            <a:ext cx="7792278" cy="3074504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Pensa ad una scelta che hai fatto e che non potrai più rifare…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Scrivila sul foglio e non farla leggere a nessuno. </a:t>
            </a:r>
          </a:p>
          <a:p>
            <a:pPr algn="ctr"/>
            <a:r>
              <a:rPr lang="it-IT" dirty="0"/>
              <a:t>Piega il foglio e portalo a casa, mettendolo nello scatolone dei ricordi.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Quella frase ti aiuterà a ricordare che il tempo perso non si recupera più!!!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2D1F7C5-49A5-51A7-7027-755CEF733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170" y="2319131"/>
            <a:ext cx="2975487" cy="265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71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38AAFB-9B56-BAC6-E74C-E8C5DA51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CHI ERA KIERKEGAARD?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65C65F5-FE8A-D281-B98C-54CFFD97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4A589F-974F-5FD5-1418-F59EEC116D2F}"/>
              </a:ext>
            </a:extLst>
          </p:cNvPr>
          <p:cNvSpPr txBox="1"/>
          <p:nvPr/>
        </p:nvSpPr>
        <p:spPr>
          <a:xfrm>
            <a:off x="5749871" y="2820692"/>
            <a:ext cx="6099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Nacque a Copenaghen, una città della Danimarca, nel 1813 D.C.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Era appassionato di filosofia e di religione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Chiese ad una ragazza di uscire ma dopo un po’ la lasciò perché non riusciva a capire se la mossa di invitarla ad uscire con lui era stata la scelta giusta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90407BA-34FD-0F1C-9459-6201C93C4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366" y="2050773"/>
            <a:ext cx="3664226" cy="36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07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ATTIVITÀ IN GRUPPO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2891"/>
            <a:ext cx="10058400" cy="3938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Esercizio della zattera </a:t>
            </a:r>
          </a:p>
          <a:p>
            <a:pPr marL="0" indent="0">
              <a:buNone/>
            </a:pPr>
            <a:r>
              <a:rPr lang="it-IT" b="1" dirty="0"/>
              <a:t>+</a:t>
            </a:r>
          </a:p>
          <a:p>
            <a:pPr marL="0" indent="0">
              <a:buNone/>
            </a:pPr>
            <a:r>
              <a:rPr lang="it-IT" b="1" dirty="0"/>
              <a:t>Esercizio delle cartoline:</a:t>
            </a:r>
            <a:r>
              <a:rPr lang="it-IT" dirty="0"/>
              <a:t>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Al gruppo si da un tema, ad esempio «Parigi» e ogni persona si deve muovere nello spazio delimitato. Ad un certo punto il formatore/la formatrice chiede: “tu chi sei?” ed ogni alunno/a risponde in base alla sua fantasia. Se gli oggetti sono gli stessi, il formatore li può mettere in comunicazione tra di loro.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56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2ECCE82-D8EC-D047-99C7-B4AFFD9C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AL PROSSIMO INCONTRO!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03EAD7-52CB-654E-9D92-843CE539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E5E31F2-29CE-2491-77F7-A8FBFD1B6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577" y="2316676"/>
            <a:ext cx="2553805" cy="327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1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82E47-2AD7-451C-8B98-969AABE1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INDIVIDUALE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BEB079-D2F0-427B-AA14-FF335529F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46856"/>
            <a:ext cx="5861262" cy="2573785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Come passi il tuo tempo libero?</a:t>
            </a:r>
          </a:p>
          <a:p>
            <a:pPr algn="ctr"/>
            <a:r>
              <a:rPr lang="it-IT" dirty="0"/>
              <a:t>Quali sono le tue passioni principali?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Cerca di rispondere in maniera sincera…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782FA5-D548-754C-B0F6-46403F1F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BFF5AF3-0300-EB4A-9962-14B1350A9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370" y="2263141"/>
            <a:ext cx="2832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TEMPO SCORRE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591" y="2270547"/>
            <a:ext cx="7183777" cy="365605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Vorresti passare veramente tutto il tempo libero che hai </a:t>
            </a:r>
          </a:p>
          <a:p>
            <a:pPr algn="ctr"/>
            <a:r>
              <a:rPr lang="it-IT" dirty="0"/>
              <a:t>così come lo stai passando?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Oppure delle volte ti penti di come hai usato il tempo della tua vita?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Riflettici un attimo e scrivi anche questo…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9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82E47-2AD7-451C-8B98-969AABE1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LEGGIAMO UNA BREVE STORIA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BEB079-D2F0-427B-AA14-FF335529F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0207" y="2285452"/>
            <a:ext cx="8972546" cy="3227452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Il tempo è simile ad un carro che scorre e che va in avanti verso un luogo che ancora non conosciamo.</a:t>
            </a:r>
          </a:p>
          <a:p>
            <a:pPr algn="ctr"/>
            <a:r>
              <a:rPr lang="it-IT" dirty="0"/>
              <a:t>Ognuno di noi è legato con una catena a questo carro. </a:t>
            </a:r>
          </a:p>
          <a:p>
            <a:pPr algn="ctr"/>
            <a:r>
              <a:rPr lang="it-IT" b="1" dirty="0"/>
              <a:t>Il carro non si può fermare.</a:t>
            </a:r>
          </a:p>
          <a:p>
            <a:pPr marL="0" indent="0" algn="ctr">
              <a:buNone/>
            </a:pPr>
            <a:r>
              <a:rPr lang="it-IT" b="1" dirty="0"/>
              <a:t>E noi abbiamo solamente una cosa da fare tra due scelte: </a:t>
            </a:r>
          </a:p>
          <a:p>
            <a:pPr algn="ctr"/>
            <a:r>
              <a:rPr lang="it-IT" dirty="0"/>
              <a:t>1) Se provare a fermarci e quindi farci trascinare dal carro anche se non vogliamo</a:t>
            </a:r>
          </a:p>
          <a:p>
            <a:pPr algn="ctr"/>
            <a:r>
              <a:rPr lang="it-IT" dirty="0"/>
              <a:t>2) Se provare a seguire il carro per non essere trascinati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782FA5-D548-754C-B0F6-46403F1F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SEGUIRE IL TEMPO O ESSERE TRASCINATI?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898" y="2102486"/>
            <a:ext cx="10058400" cy="11801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dirty="0"/>
              <a:t>Tu cosa sceglieresti tra le due opzioni e perché?</a:t>
            </a:r>
          </a:p>
          <a:p>
            <a:pPr algn="ctr"/>
            <a:r>
              <a:rPr lang="it-IT" dirty="0"/>
              <a:t>Essere trascinata dal tempo che va in avanti inarrestabile?</a:t>
            </a:r>
          </a:p>
          <a:p>
            <a:pPr algn="ctr"/>
            <a:r>
              <a:rPr lang="it-IT" dirty="0"/>
              <a:t>Oppure cercare di seguire il tempo per non rimanere trascinata?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F301B75-573C-57B8-5301-F3ABF331E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377" y="3575395"/>
            <a:ext cx="4057441" cy="264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48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QUALE CIBO SCEGLIERESTI OGGI PER CENA?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1077" y="5806799"/>
            <a:ext cx="2830463" cy="365125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/>
              <a:t>Hamburger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1AFCF14A-50DE-7E58-30AA-3D2FD894EB9A}"/>
              </a:ext>
            </a:extLst>
          </p:cNvPr>
          <p:cNvSpPr txBox="1">
            <a:spLocks/>
          </p:cNvSpPr>
          <p:nvPr/>
        </p:nvSpPr>
        <p:spPr>
          <a:xfrm>
            <a:off x="1524000" y="5792084"/>
            <a:ext cx="2830463" cy="365125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/>
              <a:t>Pizza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2CE257D-1E5F-870C-6B27-4B2D6ABFA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9" y="2333137"/>
            <a:ext cx="4541208" cy="302747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3D847DE-26BB-E968-1FD4-D1A861F00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262" y="2333137"/>
            <a:ext cx="4541208" cy="30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6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QUALE SERIE TV SCEGLIERESTI DA VEDERE QUESTA SETTIMANA?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1077" y="5806799"/>
            <a:ext cx="2830463" cy="365125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/>
              <a:t>Peppa </a:t>
            </a:r>
            <a:r>
              <a:rPr lang="it-IT" dirty="0" err="1"/>
              <a:t>pig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1AFCF14A-50DE-7E58-30AA-3D2FD894EB9A}"/>
              </a:ext>
            </a:extLst>
          </p:cNvPr>
          <p:cNvSpPr txBox="1">
            <a:spLocks/>
          </p:cNvSpPr>
          <p:nvPr/>
        </p:nvSpPr>
        <p:spPr>
          <a:xfrm>
            <a:off x="1524000" y="5792084"/>
            <a:ext cx="2830463" cy="365125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/>
              <a:t>Stranger</a:t>
            </a:r>
            <a:r>
              <a:rPr lang="it-IT" dirty="0"/>
              <a:t> </a:t>
            </a:r>
            <a:r>
              <a:rPr lang="it-IT" dirty="0" err="1"/>
              <a:t>Things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7230954-6D48-C515-5264-861AE316D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22" y="2660829"/>
            <a:ext cx="5080000" cy="22225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CCF0C53-08CB-7E60-ABC5-5CF627F6D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061" y="2459108"/>
            <a:ext cx="4672496" cy="26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0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QUALE INFLUENCER SCEGLIERESTI DA INVITARE A SCUOLA QUEST’ANNO?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638" y="5806799"/>
            <a:ext cx="2830463" cy="365125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/>
              <a:t>Chiara Ferragni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3CB7009-5E3E-851B-59D5-DC7A975FC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791" y="2322430"/>
            <a:ext cx="3756401" cy="263388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8613E71-4633-D758-4673-B391B763B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592" y="2087036"/>
            <a:ext cx="2696509" cy="3552650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1AFCF14A-50DE-7E58-30AA-3D2FD894EB9A}"/>
              </a:ext>
            </a:extLst>
          </p:cNvPr>
          <p:cNvSpPr txBox="1">
            <a:spLocks/>
          </p:cNvSpPr>
          <p:nvPr/>
        </p:nvSpPr>
        <p:spPr>
          <a:xfrm>
            <a:off x="1524000" y="5792084"/>
            <a:ext cx="2830463" cy="365125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/>
              <a:t>Cicciogamer89</a:t>
            </a:r>
          </a:p>
        </p:txBody>
      </p:sp>
    </p:spTree>
    <p:extLst>
      <p:ext uri="{BB962C8B-B14F-4D97-AF65-F5344CB8AC3E}">
        <p14:creationId xmlns:p14="http://schemas.microsoft.com/office/powerpoint/2010/main" val="269678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RIFLETTIAMO INSIEME…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513" y="3144795"/>
            <a:ext cx="6937513" cy="1450757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/>
              <a:t>Secondo te, la prima, la seconda e la terza scelta che cosa hanno in comune?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Pensaci un po’ e scrivi la risposta sul foglio…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198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2167</TotalTime>
  <Words>586</Words>
  <Application>Microsoft Macintosh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Retrospettivo</vt:lpstr>
      <vt:lpstr>Presentazione standard di PowerPoint</vt:lpstr>
      <vt:lpstr>LABORATORIO INDIVIDUALE</vt:lpstr>
      <vt:lpstr>IL TEMPO SCORRE …</vt:lpstr>
      <vt:lpstr>LEGGIAMO UNA BREVE STORIA</vt:lpstr>
      <vt:lpstr>SEGUIRE IL TEMPO O ESSERE TRASCINATI?</vt:lpstr>
      <vt:lpstr>QUALE CIBO SCEGLIERESTI OGGI PER CENA?</vt:lpstr>
      <vt:lpstr>QUALE SERIE TV SCEGLIERESTI DA VEDERE QUESTA SETTIMANA?</vt:lpstr>
      <vt:lpstr>QUALE INFLUENCER SCEGLIERESTI DA INVITARE A SCUOLA QUEST’ANNO?</vt:lpstr>
      <vt:lpstr>RIFLETTIAMO INSIEME…</vt:lpstr>
      <vt:lpstr>SECONDO KIERKEGAARD</vt:lpstr>
      <vt:lpstr>UNA QUESTIONE DI SCELTA</vt:lpstr>
      <vt:lpstr>LABORATORIO INDIVIDUALE</vt:lpstr>
      <vt:lpstr>CHI ERA KIERKEGAARD?</vt:lpstr>
      <vt:lpstr>ATTIVITÀ IN GRUPPO</vt:lpstr>
      <vt:lpstr>AL PROSSIMO INCONTRO!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φιλοσοφία </dc:title>
  <dc:creator>Luca Sbarbati</dc:creator>
  <cp:lastModifiedBy>Luca Sbarbati</cp:lastModifiedBy>
  <cp:revision>143</cp:revision>
  <dcterms:created xsi:type="dcterms:W3CDTF">2022-04-06T19:08:35Z</dcterms:created>
  <dcterms:modified xsi:type="dcterms:W3CDTF">2022-06-12T16:06:25Z</dcterms:modified>
</cp:coreProperties>
</file>