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0" r:id="rId2"/>
    <p:sldId id="278" r:id="rId3"/>
    <p:sldId id="277" r:id="rId4"/>
    <p:sldId id="282" r:id="rId5"/>
    <p:sldId id="283" r:id="rId6"/>
    <p:sldId id="263" r:id="rId7"/>
    <p:sldId id="272" r:id="rId8"/>
    <p:sldId id="269" r:id="rId9"/>
    <p:sldId id="275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07/06/2022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3B2E79-0F14-08E5-FF17-0E5BE8E5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45" y="1544880"/>
            <a:ext cx="2663265" cy="37682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4489E1-90E4-3681-D787-9132D03A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17" y="2025648"/>
            <a:ext cx="4064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78492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riflessione è una cosa seria… E per riflettere ci aiuterà</a:t>
            </a:r>
          </a:p>
          <a:p>
            <a:endParaRPr lang="it-IT" b="1" dirty="0"/>
          </a:p>
          <a:p>
            <a:r>
              <a:rPr lang="it-IT" b="1" dirty="0"/>
              <a:t>«Il signor so tutto»</a:t>
            </a:r>
          </a:p>
          <a:p>
            <a:endParaRPr lang="it-IT" b="1" dirty="0"/>
          </a:p>
          <a:p>
            <a:r>
              <a:rPr lang="it-IT" dirty="0"/>
              <a:t>Gli alunni si mettono in cerchio e ognuno deve dire una parola per formare una frase e rispondere ad una domanda che farà il formatore. </a:t>
            </a:r>
          </a:p>
          <a:p>
            <a:r>
              <a:rPr lang="it-IT" dirty="0"/>
              <a:t>Le risposte non devono essere per forza assolutamente veritiere e precisissime ma fantasiose e piuttosto libere. Quando una persona vuole finire la frase dice “punto”.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frasi create sono vere, verosimili o false?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B220921-533F-1A73-4D3E-10A8910F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42" y="2326376"/>
            <a:ext cx="2430316" cy="32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9067" y="2502930"/>
            <a:ext cx="6753865" cy="243977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CHE COSA SIGNIFICA ESSERE LIBERI?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Rifletti su che cos’è per te la libertà e scrivilo su un foglio.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3450"/>
            <a:ext cx="10058400" cy="1450757"/>
          </a:xfrm>
        </p:spPr>
        <p:txBody>
          <a:bodyPr/>
          <a:lstStyle/>
          <a:p>
            <a:pPr algn="ctr"/>
            <a:r>
              <a:rPr lang="it-IT" dirty="0"/>
              <a:t>LEGGIAMO UNA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7631"/>
            <a:ext cx="10058400" cy="437017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dirty="0"/>
              <a:t>Era iniziata l’estate da un mese e mezzo e Maurizio si divertiva moltissimo in campeggio, andando ogni giorno in piscina con i suoi amici. Alle 17 iniziavano le partite a calcio e si giocava perfino dopo cena. Era davvero un’estate entusiasmante! Al campeggio seguirono le vacanze in montagna con i nonni. Trascorreva il suo tempo con gli amici a guardare gli ultimi video su YouTube e TikTok.</a:t>
            </a:r>
          </a:p>
          <a:p>
            <a:pPr algn="ctr"/>
            <a:r>
              <a:rPr lang="it-IT" dirty="0"/>
              <a:t>C’era solo una cosa che, in più di due mesi di vacanza, Maurizio non aveva mai fatto: i compiti! La mamma non diceva niente e lui ogni giorno gongolava: «Evviva» diceva «anche oggi se ne è dimenticata!» e non ci pensava più. Venne così settembre e fu il momento di tornare a scuola. Maurizio si sentiva ovviamente a disagio, ma pensò che era colpa di sua mamma che non gli aveva mai detto di studiare.</a:t>
            </a:r>
          </a:p>
          <a:p>
            <a:pPr algn="ctr"/>
            <a:r>
              <a:rPr lang="it-IT" dirty="0"/>
              <a:t>Così si presentò a scuola con una scusa che gli sembrava plausibile e invece si rivelò disastrosa. Quando disse che non aveva i compiti perché nessuno glielo aveva ricordato tutti si misero a ridere e lui arrossì per l’imbarazzo.</a:t>
            </a:r>
          </a:p>
          <a:p>
            <a:pPr algn="ctr"/>
            <a:r>
              <a:rPr lang="it-IT" dirty="0"/>
              <a:t>Tornò a casa furioso e disse subito «Mamma! Perché non mi hai obbligato a fare i compiti?» La mamma rispose: «Preferisco non dirtelo. Prova a riflettere un po’ da solo e credo che lo capirai».</a:t>
            </a:r>
          </a:p>
          <a:p>
            <a:pPr algn="ctr"/>
            <a:r>
              <a:rPr lang="it-IT" dirty="0"/>
              <a:t>Così Maurizio andò al fiume, si sedette sulla riva e raccolse i suoi pensieri. «Mia mamma voleva che io mi sentissi libero e ho sbagliato a non usare nel migliore dei modi questa libertà. Non ci avevo pensato. Dipendeva da me».</a:t>
            </a:r>
          </a:p>
          <a:p>
            <a:pPr algn="ctr"/>
            <a:r>
              <a:rPr lang="it-IT" dirty="0"/>
              <a:t>Da quel giorno la vita di Maurizio cambiò in meglio, trascorse più tempo guardando dentro se stesso e imparò a scegliere per il proprio bene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RIFLETTIAMO INSIEME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29000"/>
            <a:ext cx="5723650" cy="5739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1) Cosa ha sbagliato Maurizio? Perché?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A47C812-6C30-E80B-F025-F499A675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73" y="2589358"/>
            <a:ext cx="3862389" cy="25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RIFLETTIAMO INSIEME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719" y="2014152"/>
            <a:ext cx="8427308" cy="413951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2) Ti sei mai sentito/a veramente libero/libera di fare qualcosa? Se sì, quando?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3) Secondo te, essere liberi significa poter fare sempre tutto oppure significa anche essere responsabili? E perché? 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Essere liberi significa fare tutto quello che si vuole? O c’è qualche differenza?</a:t>
            </a:r>
          </a:p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dirty="0"/>
              <a:t>Fai una riflessione su queste domande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1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SECONDO AGOSTINO…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806" y="2468105"/>
            <a:ext cx="6124047" cy="2686116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Secondo Agostino la libertà esiste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che cos’è la libertà?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È </a:t>
            </a:r>
            <a:r>
              <a:rPr lang="it-IT" b="1" dirty="0"/>
              <a:t>la possibilità di scegliere</a:t>
            </a:r>
            <a:r>
              <a:rPr lang="it-IT" dirty="0"/>
              <a:t>, ogni giorno, </a:t>
            </a:r>
            <a:r>
              <a:rPr lang="it-IT" b="1" dirty="0"/>
              <a:t>tra bene e male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2FC8AE-5F6A-75B2-CD61-801D94232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177" y="2287163"/>
            <a:ext cx="3035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AGOSTINO D’IPPONA?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6502401" y="2775601"/>
            <a:ext cx="534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Nacque a Tagaste, una città africana, nel 354 D.C.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Visse molti anni ad Ippona e qui divenne vescovo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Amava riflettere molto su se stesso e sulle azioni che faceva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0FE7A8-3E95-0EC6-E062-215BAAF5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08079"/>
            <a:ext cx="5346700" cy="27976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569FA6-AF33-48B6-4677-BE67EA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847341"/>
            <a:ext cx="2178313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Times New Roman" panose="02020603050405020304" pitchFamily="18" charset="0"/>
              </a:rPr>
              <a:t>SBAGLIARE È FONDAMENTALE</a:t>
            </a:r>
            <a:endParaRPr lang="it-IT" sz="40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462EAE-0C4F-13C4-CA8C-166C825E2831}"/>
              </a:ext>
            </a:extLst>
          </p:cNvPr>
          <p:cNvSpPr txBox="1"/>
          <p:nvPr/>
        </p:nvSpPr>
        <p:spPr>
          <a:xfrm>
            <a:off x="691237" y="2664491"/>
            <a:ext cx="7390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Secondo Agostino d’Ippona, essere liberi di scegliere significa anche essere liberi di sbagliare.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«Sbagliando si impara» dice il proverbio.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Ma </a:t>
            </a:r>
            <a:r>
              <a:rPr lang="it-IT" b="1" dirty="0"/>
              <a:t>sbagliare significa anche aver fatto una scelta in libertà </a:t>
            </a:r>
            <a:r>
              <a:rPr lang="it-IT" dirty="0"/>
              <a:t>ed essersi accorti che quella che abbiamo fatto era una scelta sbagliata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DD114B-F018-3043-AB28-3A1E6E0E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06" y="2405938"/>
            <a:ext cx="2744643" cy="28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3101546"/>
            <a:ext cx="9906001" cy="237249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Pensa ad una volta in cui hai fatto una scelta e hai scoperto, riflettendo successivamente, che la scelta era sbagliata (la più clamorosa!)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Descrivi l’episodio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1433</TotalTime>
  <Words>669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Retrospettivo</vt:lpstr>
      <vt:lpstr>Presentazione standard di PowerPoint</vt:lpstr>
      <vt:lpstr>LABORATORIO INDIVIDUALE</vt:lpstr>
      <vt:lpstr>LEGGIAMO UNA STORIA</vt:lpstr>
      <vt:lpstr>RIFLETTIAMO INSIEME</vt:lpstr>
      <vt:lpstr>RIFLETTIAMO INSIEME</vt:lpstr>
      <vt:lpstr>SECONDO AGOSTINO…</vt:lpstr>
      <vt:lpstr>CHI ERA AGOSTINO D’IPPONA?</vt:lpstr>
      <vt:lpstr>SBAGLIARE È FONDAMENTALE</vt:lpstr>
      <vt:lpstr>LABORATORIO INDIVIDUALE</vt:lpstr>
      <vt:lpstr>LABORATORIO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106</cp:revision>
  <dcterms:created xsi:type="dcterms:W3CDTF">2022-04-06T19:08:35Z</dcterms:created>
  <dcterms:modified xsi:type="dcterms:W3CDTF">2022-06-07T16:36:41Z</dcterms:modified>
</cp:coreProperties>
</file>