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70" r:id="rId2"/>
    <p:sldId id="277" r:id="rId3"/>
    <p:sldId id="263" r:id="rId4"/>
    <p:sldId id="282" r:id="rId5"/>
    <p:sldId id="272" r:id="rId6"/>
    <p:sldId id="269" r:id="rId7"/>
    <p:sldId id="278" r:id="rId8"/>
    <p:sldId id="275" r:id="rId9"/>
    <p:sldId id="280" r:id="rId10"/>
    <p:sldId id="281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25/05/22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26339A-5A5F-C4B9-D651-C7FA154E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44" y="1588716"/>
            <a:ext cx="4078782" cy="34947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4F54742-4440-1ADB-517E-906F03A9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76" y="2172961"/>
            <a:ext cx="4921243" cy="25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SI RAGGIUNGE LA FELICITÀ?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30506"/>
            <a:ext cx="10058400" cy="3603812"/>
          </a:xfrm>
        </p:spPr>
        <p:txBody>
          <a:bodyPr>
            <a:normAutofit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1) Secondo te, come si raggiunge la felicità?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Parliamone insieme…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Per Aristotele, cercare la felicità era la cosa più importante. Per te?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3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891"/>
            <a:ext cx="10058400" cy="3784922"/>
          </a:xfrm>
        </p:spPr>
        <p:txBody>
          <a:bodyPr>
            <a:normAutofit/>
          </a:bodyPr>
          <a:lstStyle/>
          <a:p>
            <a:r>
              <a:rPr lang="it-IT" dirty="0"/>
              <a:t>La ricerca della felicità è qualcosa di molto difficile e a volte capita di sbagliare e dover tornare indietro… E allora alleniamoci con…</a:t>
            </a:r>
          </a:p>
          <a:p>
            <a:endParaRPr lang="it-IT" b="1" dirty="0"/>
          </a:p>
          <a:p>
            <a:r>
              <a:rPr lang="it-IT" b="1" dirty="0"/>
              <a:t>Il signor so tutto</a:t>
            </a:r>
          </a:p>
          <a:p>
            <a:r>
              <a:rPr lang="it-IT" dirty="0"/>
              <a:t>Gli alunni si mettono in cerchio e ognuno deve dire una parola per formare una frase e rispondere ad una domanda che farà il formatore. </a:t>
            </a:r>
          </a:p>
          <a:p>
            <a:r>
              <a:rPr lang="it-IT" dirty="0"/>
              <a:t>Le risposte non devono essere per forza assolutamente veritiere e precisissime ma fantasiose. Quando una persona vuole finire la frase dice “punto”.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F44998-DDDE-1420-E4DD-8F5B1938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30" y="2480448"/>
            <a:ext cx="4864100" cy="32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1200"/>
            <a:ext cx="10058400" cy="3784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dirty="0"/>
              <a:t>Laboratorio non verbale: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Dividetevi in 2 squadre e date un nome alla vostra squadra. </a:t>
            </a:r>
          </a:p>
          <a:p>
            <a:pPr algn="ctr"/>
            <a:r>
              <a:rPr lang="it-IT" dirty="0"/>
              <a:t>A turno, 1 membro di ciascuno squadra simulerà una emozione senza parlare.</a:t>
            </a:r>
          </a:p>
          <a:p>
            <a:pPr algn="ctr"/>
            <a:r>
              <a:rPr lang="it-IT" dirty="0"/>
              <a:t> La prima squadra che indovina vincerà un punto. </a:t>
            </a:r>
          </a:p>
          <a:p>
            <a:pPr algn="ctr"/>
            <a:r>
              <a:rPr lang="it-IT" dirty="0"/>
              <a:t>Quando tutti avranno finito, la squadra che avrà fatto più punti avrà vinto.</a:t>
            </a:r>
          </a:p>
          <a:p>
            <a:pPr algn="ctr"/>
            <a:r>
              <a:rPr lang="it-IT" dirty="0"/>
              <a:t>Lista delle emozioni:</a:t>
            </a:r>
          </a:p>
          <a:p>
            <a:pPr algn="ctr"/>
            <a:r>
              <a:rPr lang="it-IT" dirty="0"/>
              <a:t>1. Paura 2. Rabbia 3. Tristezza 4. Gioia/Felicità 5. Disgusto/Disprezzo 6. Sorpresa 7. Ammirazione </a:t>
            </a:r>
            <a:br>
              <a:rPr lang="it-IT" dirty="0"/>
            </a:br>
            <a:r>
              <a:rPr lang="it-IT" dirty="0"/>
              <a:t>8. Interessamento 9. Apprezzamento estetico 10. Divertimento 11. Ansia 12. Stupore 13. Imbarazzo 14. Noia 15. Tranquillità 16. Confusione 17. Empatia (in particolare nel dolore) 18. Estasi </a:t>
            </a:r>
            <a:br>
              <a:rPr lang="it-IT" dirty="0"/>
            </a:br>
            <a:r>
              <a:rPr lang="it-IT" dirty="0"/>
              <a:t>19. Eccitazione 20. Orrore 21. Nostalgia 22. Sollievo 23. Romanticismo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575803"/>
            <a:ext cx="10058400" cy="302634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1) Le emozioni ci guidano nelle scelte e nella vita di tutti i giorni. </a:t>
            </a:r>
          </a:p>
          <a:p>
            <a:pPr algn="ctr"/>
            <a:r>
              <a:rPr lang="it-IT" dirty="0"/>
              <a:t>Secondo te, qual è la cosa più importante che si può ricercare nella vita e perché? Scrivilo su un foglio…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84F7A2-1E2E-95F8-CD89-07D57C1C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221" y="3559614"/>
            <a:ext cx="2438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RICERCA DELLA FELICITÀ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89358"/>
            <a:ext cx="6000479" cy="217417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Per Aristotele, la cosa più importante che si può cercare nella vita è la </a:t>
            </a:r>
            <a:r>
              <a:rPr lang="it-IT" b="1" dirty="0"/>
              <a:t>felicità</a:t>
            </a:r>
          </a:p>
          <a:p>
            <a:pPr algn="ctr"/>
            <a:endParaRPr lang="it-IT" b="1" dirty="0"/>
          </a:p>
          <a:p>
            <a:pPr algn="ctr"/>
            <a:r>
              <a:rPr lang="it-IT" dirty="0"/>
              <a:t>Molti pensatori e molte culture si ispirano ad Aristotele e mettono la felicità al centro della ricerca nella vita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C4654E-EC18-7ADF-B903-170140D6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726" y="2274261"/>
            <a:ext cx="4154616" cy="28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ARISTOTELE?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3E25CA-35A4-0A70-D732-2941E7CE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72" y="2324100"/>
            <a:ext cx="5158828" cy="33464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4A589F-974F-5FD5-1418-F59EEC116D2F}"/>
              </a:ext>
            </a:extLst>
          </p:cNvPr>
          <p:cNvSpPr txBox="1"/>
          <p:nvPr/>
        </p:nvSpPr>
        <p:spPr>
          <a:xfrm>
            <a:off x="6502401" y="2324100"/>
            <a:ext cx="5346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Nacque a </a:t>
            </a:r>
            <a:r>
              <a:rPr lang="it-IT" dirty="0" err="1"/>
              <a:t>Stagira</a:t>
            </a:r>
            <a:r>
              <a:rPr lang="it-IT" dirty="0"/>
              <a:t> ma visse molti anni ad Atene insieme a Platone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Aristotele era uno studente di Platone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Fu il maestro privato di Alessandro Magno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02C8A-7EBD-41B9-9F00-8F789B2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Times New Roman" panose="02020603050405020304" pitchFamily="18" charset="0"/>
              </a:rPr>
              <a:t>L’INVENTORE DELLA SCIENZA</a:t>
            </a:r>
            <a:endParaRPr lang="it-IT" sz="40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061CA5-45AA-4446-8DC1-1854907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462EAE-0C4F-13C4-CA8C-166C825E2831}"/>
              </a:ext>
            </a:extLst>
          </p:cNvPr>
          <p:cNvSpPr txBox="1"/>
          <p:nvPr/>
        </p:nvSpPr>
        <p:spPr>
          <a:xfrm>
            <a:off x="4533901" y="2306146"/>
            <a:ext cx="6560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Aristotele è considerato l’inventore della scienza, sia perché cataloga tutti i saperi in tante materie e sia perché «inventa» tante parole che ancora oggi sono usate nella scienza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Una delle «invenzioni» più importanti di Aristotele è il PRINCIPIO DI NON CONTRADDIZIONE, cioè che qualcosa non può essere contemporaneamente qualcos’altro.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Ad esempio, un cavallo non può essere contemporaneamente un essere umano.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Cioè ci fa capire subito se le frasi che diciamo sono vere o false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1DA1041-E19E-4BDB-1E49-42F9C815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67054"/>
            <a:ext cx="2663265" cy="37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QUALCHE ESEMPIO?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1101" y="2082801"/>
            <a:ext cx="6311154" cy="396837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 al principio di non contraddizione si possono collegare 2 frasi che tra di loro possono sembrare </a:t>
            </a:r>
            <a:r>
              <a:rPr lang="it-IT" dirty="0" err="1"/>
              <a:t>incollegabili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Esempio: Genoveffa è una giraffa (e non un elefante!)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Le giraffe sono degli animali (e non piante!)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Genoveffa è un animale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C26CB1-F952-410C-8990-F6225B69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82801"/>
            <a:ext cx="2167455" cy="34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977081"/>
            <a:ext cx="10145683" cy="42383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b="1" dirty="0"/>
              <a:t>Costruisci anche tu una frase senza contraddizioni </a:t>
            </a:r>
            <a:r>
              <a:rPr lang="it-IT" dirty="0"/>
              <a:t>come quelle create da Aristotele.</a:t>
            </a:r>
          </a:p>
          <a:p>
            <a:pPr algn="ctr"/>
            <a:r>
              <a:rPr lang="it-IT" dirty="0"/>
              <a:t>ATTENZIONE! La frase dovrà essere divisa in 3 parti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Esempio: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1) Maurizio è un uno sportivo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2) Gli sportivi si allenano durante tutto l’anno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3) Maurizio si allena durante tutto l’anno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PERCHÉ SAPER DISTINGUERE LA VERITÀ?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30506"/>
            <a:ext cx="5981700" cy="3570194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Aristotele voleva quindi riuscire a distinguere bene la verità dalla falsità. </a:t>
            </a:r>
            <a:r>
              <a:rPr lang="it-IT" dirty="0"/>
              <a:t>Ma perché?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Perché solo quando una persona impara a distinguere vero e falso può migliorare se stesso in base alle proprie doti e successivamente cercare la felicità</a:t>
            </a:r>
          </a:p>
          <a:p>
            <a:pPr marL="0" indent="0" algn="ctr">
              <a:buNone/>
            </a:pPr>
            <a:r>
              <a:rPr lang="it-IT" dirty="0"/>
              <a:t>(Altrimenti non riesce a ricercarla!)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B70AAC-4F84-2689-6FE4-A4B9134F8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562827"/>
            <a:ext cx="4064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17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1347</TotalTime>
  <Words>632</Words>
  <Application>Microsoft Macintosh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Retrospettivo</vt:lpstr>
      <vt:lpstr>Presentazione standard di PowerPoint</vt:lpstr>
      <vt:lpstr>LABORATORIO IN GRUPPO</vt:lpstr>
      <vt:lpstr>LABORATORIO INDIVIDUALE</vt:lpstr>
      <vt:lpstr>LA RICERCA DELLA FELICITÀ</vt:lpstr>
      <vt:lpstr>CHI ERA ARISTOTELE?</vt:lpstr>
      <vt:lpstr>L’INVENTORE DELLA SCIENZA</vt:lpstr>
      <vt:lpstr>QUALCHE ESEMPIO?</vt:lpstr>
      <vt:lpstr>LABORATORIO INDIVIDUALE</vt:lpstr>
      <vt:lpstr>PERCHÉ SAPER DISTINGUERE LA VERITÀ?</vt:lpstr>
      <vt:lpstr>COME SI RAGGIUNGE LA FELICITÀ?</vt:lpstr>
      <vt:lpstr>LABORATORIO IN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92</cp:revision>
  <dcterms:created xsi:type="dcterms:W3CDTF">2022-04-06T19:08:35Z</dcterms:created>
  <dcterms:modified xsi:type="dcterms:W3CDTF">2022-05-25T13:53:14Z</dcterms:modified>
</cp:coreProperties>
</file>