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70" r:id="rId2"/>
    <p:sldId id="263" r:id="rId3"/>
    <p:sldId id="279" r:id="rId4"/>
    <p:sldId id="269" r:id="rId5"/>
    <p:sldId id="272" r:id="rId6"/>
    <p:sldId id="278" r:id="rId7"/>
    <p:sldId id="275" r:id="rId8"/>
    <p:sldId id="274" r:id="rId9"/>
    <p:sldId id="280" r:id="rId10"/>
    <p:sldId id="276" r:id="rId11"/>
    <p:sldId id="264" r:id="rId12"/>
    <p:sldId id="27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2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AE2E3-D374-D34F-93D7-109FB134638F}" type="datetimeFigureOut">
              <a:rPr lang="it-IT" smtClean="0"/>
              <a:t>18/08/2022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837DA-4C6B-734A-A459-F32E2C491C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324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B9DF-7A8E-2A4F-B9E7-9BDBC3FBB41E}" type="datetime1">
              <a:rPr lang="it-IT" smtClean="0"/>
              <a:t>18/08/2022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6E6AE-1A36-1D48-AE2F-40ADAE48C8E1}" type="datetime1">
              <a:rPr lang="it-IT" smtClean="0"/>
              <a:t>18/08/2022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BD2A-1440-BF4D-BCE3-C7659E70A874}" type="datetime1">
              <a:rPr lang="it-IT" smtClean="0"/>
              <a:t>18/08/2022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57C4-7574-E543-A067-FEDB1B991DDA}" type="datetime1">
              <a:rPr lang="it-IT" smtClean="0"/>
              <a:t>18/08/2022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5342-2DF4-F148-9935-17C22447FCE8}" type="datetime1">
              <a:rPr lang="it-IT" smtClean="0"/>
              <a:t>18/08/2022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5877-0A86-AC4C-9A60-35E7A4E560C4}" type="datetime1">
              <a:rPr lang="it-IT" smtClean="0"/>
              <a:t>18/08/2022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29E5-5D13-224F-A53F-AA688D538D64}" type="datetime1">
              <a:rPr lang="it-IT" smtClean="0"/>
              <a:t>18/08/2022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B5A1-F96B-7A45-A663-B0EBF8D1A54E}" type="datetime1">
              <a:rPr lang="it-IT" smtClean="0"/>
              <a:t>18/08/2022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D104-42DF-F34F-9A53-5A7915FDC582}" type="datetime1">
              <a:rPr lang="it-IT" smtClean="0"/>
              <a:t>18/08/2022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CE7FCC5-F030-EE4A-A40A-B7AA977B2AAB}" type="datetime1">
              <a:rPr lang="it-IT" smtClean="0"/>
              <a:t>18/08/2022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AD9A-7E01-FC4E-88C4-715217387235}" type="datetime1">
              <a:rPr lang="it-IT" smtClean="0"/>
              <a:t>18/08/2022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A20DDA5-2C4E-7744-AACE-929D69D97037}" type="datetime1">
              <a:rPr lang="it-IT" smtClean="0"/>
              <a:t>18/08/2022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Pi_Zm8QsovA?feature=oembe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1554C1C-22CE-474B-9026-206DAC3E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CCABFF11-6A80-F267-0934-1F99BEAE9DED}"/>
              </a:ext>
            </a:extLst>
          </p:cNvPr>
          <p:cNvSpPr txBox="1">
            <a:spLocks/>
          </p:cNvSpPr>
          <p:nvPr/>
        </p:nvSpPr>
        <p:spPr>
          <a:xfrm>
            <a:off x="1066800" y="183585"/>
            <a:ext cx="10058400" cy="8483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latin typeface="Arial" panose="020B0604020202020204" pitchFamily="34" charset="0"/>
                <a:cs typeface="Times New Roman" panose="02020603050405020304" pitchFamily="18" charset="0"/>
              </a:rPr>
              <a:t>Nella puntata precedente: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3D6B5A6-920A-DFB7-407F-052266DFD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450" y="2097955"/>
            <a:ext cx="3673033" cy="292343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C800643-5855-3693-574C-A7DE8A72A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567" y="1845522"/>
            <a:ext cx="2659324" cy="384698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9B8CD06-C78B-0CED-3CFD-57EE144AF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5994" y="2568007"/>
            <a:ext cx="2881353" cy="198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74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38AAFB-9B56-BAC6-E74C-E8C5DA519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NON AVERE PAURA DI AFFRONTARE LA VERITÀ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65C65F5-FE8A-D281-B98C-54CFFD979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5FE1E9A-62B9-12FC-36E2-3C4657AC6AE9}"/>
              </a:ext>
            </a:extLst>
          </p:cNvPr>
          <p:cNvSpPr txBox="1"/>
          <p:nvPr/>
        </p:nvSpPr>
        <p:spPr>
          <a:xfrm>
            <a:off x="4548205" y="3084940"/>
            <a:ext cx="63708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Platone ci insegna quindi che nel mondo siamo tanti e che spesso non dobbiamo vergognarci di dire la nostra, oppure di chiedere o ricevere aiuto.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Quindi, dovremmo prima di tutti imparare ad osservarci e a comprenderci a vicenda per imparare a chiederci aiuto a vicenda.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00B4ECD-E2ED-23A0-9E87-6F60ADC8F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423" y="2646382"/>
            <a:ext cx="2474259" cy="24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95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LABORATORIO A COPPIE E IN GRUPPO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52891"/>
            <a:ext cx="10058400" cy="3784922"/>
          </a:xfrm>
        </p:spPr>
        <p:txBody>
          <a:bodyPr>
            <a:normAutofit lnSpcReduction="10000"/>
          </a:bodyPr>
          <a:lstStyle/>
          <a:p>
            <a:r>
              <a:rPr lang="it-IT" dirty="0"/>
              <a:t>Dividetevi in coppie.</a:t>
            </a:r>
          </a:p>
          <a:p>
            <a:r>
              <a:rPr lang="it-IT" dirty="0"/>
              <a:t>Prendete qualche minuto per guardarvi l'un l'altro e poi voltatevi schiena contro schiena e apportare due piccole modifiche al vostro aspetto. Ad esempio, si può spostare un orologio da un polso all’altro, un accessorio per capelli, abbottonare o sbottonare una manica della una camicia una camicia o una camicetta, arrotolare le maniche, disegnarsi un neo sulla guancia, cambiare la penna che si tiene in mano ecc.</a:t>
            </a:r>
          </a:p>
          <a:p>
            <a:r>
              <a:rPr lang="it-IT" dirty="0"/>
              <a:t>Ora, riposizionatevi di nuovo uno di fronte all’altro e cercate di identificare i cambiamenti dell’altro/a. Coloro che lo fanno correttamente ricevono un punto. Se entrambi indovinano, la gara si ripete con 3 dettagli, quindi 4 e così via.</a:t>
            </a:r>
          </a:p>
          <a:p>
            <a:r>
              <a:rPr lang="it-IT" dirty="0"/>
              <a:t>Cambiare partner scegliendo un vincitore/una vincitrice della gara precedente e ripetere.</a:t>
            </a:r>
          </a:p>
          <a:p>
            <a:r>
              <a:rPr lang="it-IT" dirty="0"/>
              <a:t>Il giocatore/la giocatrice con il maggior numero di punti alla fine del gioco vince.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456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LABORATORIO IN GRUPPO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633810"/>
            <a:ext cx="10058400" cy="2486831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dirty="0"/>
              <a:t>Laboratorio non verbale: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Dividetevi in 2 squadre e date un nome alla vostra squadra. </a:t>
            </a:r>
          </a:p>
          <a:p>
            <a:pPr algn="ctr"/>
            <a:r>
              <a:rPr lang="it-IT" dirty="0"/>
              <a:t>A turno, 1 membro di ciascuno squadra simulerà una emozione senza parlare.</a:t>
            </a:r>
          </a:p>
          <a:p>
            <a:pPr algn="ctr"/>
            <a:r>
              <a:rPr lang="it-IT" dirty="0"/>
              <a:t> La prima squadra che indovina vincerà un punto. </a:t>
            </a:r>
          </a:p>
          <a:p>
            <a:pPr algn="ctr"/>
            <a:r>
              <a:rPr lang="it-IT" dirty="0"/>
              <a:t>Quando tutti avranno finito, la squadra che avrà fatto più punti avrà vinto.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675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42ECCE82-D8EC-D047-99C7-B4AFFD9CC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AL PROSSIMO INCONTRO!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F03EAD7-52CB-654E-9D92-843CE539B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13</a:t>
            </a:fld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BE6C708-7DBE-6382-CCA2-B8359F3F7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367" y="2046567"/>
            <a:ext cx="2663265" cy="376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11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LABORATORIO INDIVIDUALE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083" y="2575803"/>
            <a:ext cx="10058400" cy="3026343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1) Che cos’è l’anima per te? Prova a pensarci, quindi descrivila su un foglio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E48D501-ACD1-C3B2-9DDF-9E5529CC0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085" y="3257136"/>
            <a:ext cx="2773829" cy="277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33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LABORATORIO INDIVIDUALE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893" y="2400991"/>
            <a:ext cx="3216211" cy="476679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2) Ora disegna la tua anima.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E48D501-ACD1-C3B2-9DDF-9E5529CC0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085" y="3257136"/>
            <a:ext cx="2773829" cy="277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60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802C8A-7EBD-41B9-9F00-8F789B2CB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>
                <a:latin typeface="Arial" panose="020B0604020202020204" pitchFamily="34" charset="0"/>
                <a:cs typeface="Times New Roman" panose="02020603050405020304" pitchFamily="18" charset="0"/>
              </a:rPr>
              <a:t>COME SCRIVEVA PLATONE?</a:t>
            </a:r>
            <a:endParaRPr lang="it-IT" sz="400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C061CA5-45AA-4446-8DC1-1854907B1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0462EAE-0C4F-13C4-CA8C-166C825E2831}"/>
              </a:ext>
            </a:extLst>
          </p:cNvPr>
          <p:cNvSpPr txBox="1"/>
          <p:nvPr/>
        </p:nvSpPr>
        <p:spPr>
          <a:xfrm>
            <a:off x="5545567" y="2344246"/>
            <a:ext cx="61999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/>
              <a:t>Platone scriveva per tutti: grandi e piccoli, studiosi e non studiosi, furbi e svampiti, ricchi e poveri, belli e brutti.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Platone scriveva in vari generi letterari. Egli scriveva: lettere, racconti inventati, racconti realmente accaduti, thriller, romanzi d’amore, trattati etc.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Delle volte prendeva in giro i lettori o li metteva alla prova, come se il libro fosse un gioco.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1E51035-81E5-4452-6A14-950123D3C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06" y="1883376"/>
            <a:ext cx="2261970" cy="239211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1AF0784-2865-8CEC-7B4C-BC87FDAB8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128" y="3692058"/>
            <a:ext cx="3432481" cy="212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86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38AAFB-9B56-BAC6-E74C-E8C5DA519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 SUA FORZA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65C65F5-FE8A-D281-B98C-54CFFD979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5FE1E9A-62B9-12FC-36E2-3C4657AC6AE9}"/>
              </a:ext>
            </a:extLst>
          </p:cNvPr>
          <p:cNvSpPr txBox="1"/>
          <p:nvPr/>
        </p:nvSpPr>
        <p:spPr>
          <a:xfrm>
            <a:off x="6950102" y="3540367"/>
            <a:ext cx="3361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- Platone spiega le cose difficili con semplicità.</a:t>
            </a:r>
          </a:p>
          <a:p>
            <a:pPr algn="ctr"/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3CC4EEB-40DB-D430-333E-6DD7DEB7A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235" y="2552622"/>
            <a:ext cx="3123694" cy="274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07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282E47-2AD7-451C-8B98-969AABE13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QUALCHE ESEMPIO?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2BEB079-D2F0-427B-AA14-FF335529F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0209" y="2501153"/>
            <a:ext cx="4472045" cy="3550023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Platone ci racconta, ad esempio, </a:t>
            </a:r>
            <a:r>
              <a:rPr lang="it-IT" b="1" dirty="0"/>
              <a:t>la storia di un carro alato </a:t>
            </a:r>
            <a:r>
              <a:rPr lang="it-IT" dirty="0"/>
              <a:t>per farci capire come siamo fatti. </a:t>
            </a:r>
          </a:p>
          <a:p>
            <a:pPr algn="ctr"/>
            <a:r>
              <a:rPr lang="it-IT" dirty="0"/>
              <a:t>Noi siamo fatti di «desideri spesso incontrollabili» e «voglia di fare bene»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Desiderare qualcosa (ad esempio, dormire tutto il giorno) non significa che quella cosa faccia davvero bene.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E782FA5-D548-754C-B0F6-46403F1F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A8CD5CD-C7D6-4B85-726F-27D16EC9E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746" y="1858186"/>
            <a:ext cx="5206254" cy="446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LABORATORIO INDIVIDUALE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30506"/>
            <a:ext cx="10058400" cy="3603812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Scrivo una lettera:</a:t>
            </a:r>
          </a:p>
          <a:p>
            <a:pPr algn="ctr"/>
            <a:endParaRPr lang="it-IT" dirty="0"/>
          </a:p>
          <a:p>
            <a:pPr marL="0" indent="0" algn="ctr">
              <a:buNone/>
            </a:pPr>
            <a:r>
              <a:rPr lang="it-IT" dirty="0"/>
              <a:t>Ti sei mai sentito/a obbligato/a a fare qualcosa?</a:t>
            </a:r>
          </a:p>
          <a:p>
            <a:pPr marL="0" indent="0" algn="ctr">
              <a:buNone/>
            </a:pPr>
            <a:r>
              <a:rPr lang="it-IT" dirty="0"/>
              <a:t>Se sì, che cosa?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Racconta al tuo diario immaginario, con una lettera, quella volta in cui volevi fare una scelta ragionevole nella tua vita ma qualcosa o qualcuno ti hanno spinto a fare una scelta sbagliata (o irragionevole o capricciosa)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495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A6FFBA5E-74A6-6FD9-8434-DB8BAAD49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IL MITO DELLA CAVERNA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505A7BA-066A-21D1-A512-F94EA75D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Segnaposto contenuto 5">
            <a:extLst>
              <a:ext uri="{FF2B5EF4-FFF2-40B4-BE49-F238E27FC236}">
                <a16:creationId xmlns:a16="http://schemas.microsoft.com/office/drawing/2014/main" id="{77DDED19-CD28-F60A-9CCA-64263248B281}"/>
              </a:ext>
            </a:extLst>
          </p:cNvPr>
          <p:cNvSpPr txBox="1">
            <a:spLocks/>
          </p:cNvSpPr>
          <p:nvPr/>
        </p:nvSpPr>
        <p:spPr>
          <a:xfrm>
            <a:off x="5801032" y="2621067"/>
            <a:ext cx="5354647" cy="311997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dirty="0"/>
          </a:p>
        </p:txBody>
      </p:sp>
      <p:pic>
        <p:nvPicPr>
          <p:cNvPr id="2" name="Elementi multimediali online 1" title="Il mito della caverna  di Platone - Versione animata">
            <a:hlinkClick r:id="" action="ppaction://media"/>
            <a:extLst>
              <a:ext uri="{FF2B5EF4-FFF2-40B4-BE49-F238E27FC236}">
                <a16:creationId xmlns:a16="http://schemas.microsoft.com/office/drawing/2014/main" id="{640412A3-D8A0-C9E6-B358-C58C166704A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79396" y="2031222"/>
            <a:ext cx="7033208" cy="397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4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A6FFBA5E-74A6-6FD9-8434-DB8BAAD49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IL MITO DELLA CAVERNA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505A7BA-066A-21D1-A512-F94EA75D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Segnaposto contenuto 5">
            <a:extLst>
              <a:ext uri="{FF2B5EF4-FFF2-40B4-BE49-F238E27FC236}">
                <a16:creationId xmlns:a16="http://schemas.microsoft.com/office/drawing/2014/main" id="{77DDED19-CD28-F60A-9CCA-64263248B281}"/>
              </a:ext>
            </a:extLst>
          </p:cNvPr>
          <p:cNvSpPr txBox="1">
            <a:spLocks/>
          </p:cNvSpPr>
          <p:nvPr/>
        </p:nvSpPr>
        <p:spPr>
          <a:xfrm>
            <a:off x="5801032" y="2621067"/>
            <a:ext cx="5354647" cy="311997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FE3196-7DAD-00BD-EC78-09EDBECC8E49}"/>
              </a:ext>
            </a:extLst>
          </p:cNvPr>
          <p:cNvSpPr txBox="1"/>
          <p:nvPr/>
        </p:nvSpPr>
        <p:spPr>
          <a:xfrm>
            <a:off x="3127716" y="2621067"/>
            <a:ext cx="62835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Hai capito la storia narrata da Platone? Cosa ti è rimasto più impresso?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Secondo te cosa può rappresentare la caverna?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E cosa può rappresentare il mondo fuori dalla caverna?</a:t>
            </a:r>
          </a:p>
        </p:txBody>
      </p:sp>
    </p:spTree>
    <p:extLst>
      <p:ext uri="{BB962C8B-B14F-4D97-AF65-F5344CB8AC3E}">
        <p14:creationId xmlns:p14="http://schemas.microsoft.com/office/powerpoint/2010/main" val="246097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Retrospettivo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1331</TotalTime>
  <Words>580</Words>
  <Application>Microsoft Office PowerPoint</Application>
  <PresentationFormat>Widescreen</PresentationFormat>
  <Paragraphs>63</Paragraphs>
  <Slides>13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Retrospettivo</vt:lpstr>
      <vt:lpstr>Presentazione standard di PowerPoint</vt:lpstr>
      <vt:lpstr>LABORATORIO INDIVIDUALE</vt:lpstr>
      <vt:lpstr>LABORATORIO INDIVIDUALE</vt:lpstr>
      <vt:lpstr>COME SCRIVEVA PLATONE?</vt:lpstr>
      <vt:lpstr>LA SUA FORZA</vt:lpstr>
      <vt:lpstr>QUALCHE ESEMPIO?</vt:lpstr>
      <vt:lpstr>LABORATORIO INDIVIDUALE</vt:lpstr>
      <vt:lpstr>IL MITO DELLA CAVERNA</vt:lpstr>
      <vt:lpstr>IL MITO DELLA CAVERNA</vt:lpstr>
      <vt:lpstr>NON AVERE PAURA DI AFFRONTARE LA VERITÀ</vt:lpstr>
      <vt:lpstr>LABORATORIO A COPPIE E IN GRUPPO</vt:lpstr>
      <vt:lpstr>LABORATORIO IN GRUPPO</vt:lpstr>
      <vt:lpstr>AL PROSSIMO INCONTRO!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φιλοσοφία </dc:title>
  <dc:creator>Luca Sbarbati</dc:creator>
  <cp:lastModifiedBy>Luca Sbarbati</cp:lastModifiedBy>
  <cp:revision>77</cp:revision>
  <dcterms:created xsi:type="dcterms:W3CDTF">2022-04-06T19:08:35Z</dcterms:created>
  <dcterms:modified xsi:type="dcterms:W3CDTF">2022-08-18T10:45:59Z</dcterms:modified>
</cp:coreProperties>
</file>