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70" r:id="rId2"/>
    <p:sldId id="259" r:id="rId3"/>
    <p:sldId id="269" r:id="rId4"/>
    <p:sldId id="260" r:id="rId5"/>
    <p:sldId id="274" r:id="rId6"/>
    <p:sldId id="263" r:id="rId7"/>
    <p:sldId id="275" r:id="rId8"/>
    <p:sldId id="271" r:id="rId9"/>
    <p:sldId id="272" r:id="rId10"/>
    <p:sldId id="276" r:id="rId11"/>
    <p:sldId id="264" r:id="rId12"/>
    <p:sldId id="277" r:id="rId13"/>
    <p:sldId id="273" r:id="rId14"/>
    <p:sldId id="265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AE2E3-D374-D34F-93D7-109FB134638F}" type="datetimeFigureOut">
              <a:rPr lang="it-IT" smtClean="0"/>
              <a:t>05/05/22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837DA-4C6B-734A-A459-F32E2C491C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24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B9DF-7A8E-2A4F-B9E7-9BDBC3FBB41E}" type="datetime1">
              <a:rPr lang="it-IT" smtClean="0"/>
              <a:t>05/05/22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E6AE-1A36-1D48-AE2F-40ADAE48C8E1}" type="datetime1">
              <a:rPr lang="it-IT" smtClean="0"/>
              <a:t>05/05/22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BD2A-1440-BF4D-BCE3-C7659E70A874}" type="datetime1">
              <a:rPr lang="it-IT" smtClean="0"/>
              <a:t>05/05/22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57C4-7574-E543-A067-FEDB1B991DDA}" type="datetime1">
              <a:rPr lang="it-IT" smtClean="0"/>
              <a:t>05/05/22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342-2DF4-F148-9935-17C22447FCE8}" type="datetime1">
              <a:rPr lang="it-IT" smtClean="0"/>
              <a:t>05/05/22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5877-0A86-AC4C-9A60-35E7A4E560C4}" type="datetime1">
              <a:rPr lang="it-IT" smtClean="0"/>
              <a:t>05/05/22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29E5-5D13-224F-A53F-AA688D538D64}" type="datetime1">
              <a:rPr lang="it-IT" smtClean="0"/>
              <a:t>05/05/22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B5A1-F96B-7A45-A663-B0EBF8D1A54E}" type="datetime1">
              <a:rPr lang="it-IT" smtClean="0"/>
              <a:t>05/05/22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D104-42DF-F34F-9A53-5A7915FDC582}" type="datetime1">
              <a:rPr lang="it-IT" smtClean="0"/>
              <a:t>05/05/22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CE7FCC5-F030-EE4A-A40A-B7AA977B2AAB}" type="datetime1">
              <a:rPr lang="it-IT" smtClean="0"/>
              <a:t>05/05/22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AD9A-7E01-FC4E-88C4-715217387235}" type="datetime1">
              <a:rPr lang="it-IT" smtClean="0"/>
              <a:t>05/05/22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A20DDA5-2C4E-7744-AACE-929D69D97037}" type="datetime1">
              <a:rPr lang="it-IT" smtClean="0"/>
              <a:t>05/05/22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554C1C-22CE-474B-9026-206DAC3E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CCABFF11-6A80-F267-0934-1F99BEAE9DED}"/>
              </a:ext>
            </a:extLst>
          </p:cNvPr>
          <p:cNvSpPr txBox="1">
            <a:spLocks/>
          </p:cNvSpPr>
          <p:nvPr/>
        </p:nvSpPr>
        <p:spPr>
          <a:xfrm>
            <a:off x="1066800" y="183585"/>
            <a:ext cx="10058400" cy="848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latin typeface="Arial" panose="020B0604020202020204" pitchFamily="34" charset="0"/>
                <a:cs typeface="Times New Roman" panose="02020603050405020304" pitchFamily="18" charset="0"/>
              </a:rPr>
              <a:t>Nella puntata precedente:</a:t>
            </a:r>
            <a:endParaRPr lang="it-IT" dirty="0"/>
          </a:p>
        </p:txBody>
      </p:sp>
      <p:pic>
        <p:nvPicPr>
          <p:cNvPr id="6" name="Segnaposto contenuto 10">
            <a:extLst>
              <a:ext uri="{FF2B5EF4-FFF2-40B4-BE49-F238E27FC236}">
                <a16:creationId xmlns:a16="http://schemas.microsoft.com/office/drawing/2014/main" id="{FE242801-86FE-6B59-4D9D-9F6CBBA91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383" y="1691421"/>
            <a:ext cx="5489234" cy="3659489"/>
          </a:xfrm>
          <a:prstGeom prst="rect">
            <a:avLst/>
          </a:prstGeom>
        </p:spPr>
      </p:pic>
      <p:sp>
        <p:nvSpPr>
          <p:cNvPr id="2" name="Fumetto 2 1">
            <a:extLst>
              <a:ext uri="{FF2B5EF4-FFF2-40B4-BE49-F238E27FC236}">
                <a16:creationId xmlns:a16="http://schemas.microsoft.com/office/drawing/2014/main" id="{3D2A9599-47BB-25C4-35CC-DAF14A5BE0A1}"/>
              </a:ext>
            </a:extLst>
          </p:cNvPr>
          <p:cNvSpPr/>
          <p:nvPr/>
        </p:nvSpPr>
        <p:spPr>
          <a:xfrm>
            <a:off x="6925764" y="1031945"/>
            <a:ext cx="2974694" cy="129636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ANCHE TU SAI DI NON SAPERE?</a:t>
            </a:r>
          </a:p>
        </p:txBody>
      </p:sp>
    </p:spTree>
    <p:extLst>
      <p:ext uri="{BB962C8B-B14F-4D97-AF65-F5344CB8AC3E}">
        <p14:creationId xmlns:p14="http://schemas.microsoft.com/office/powerpoint/2010/main" val="4044774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38AAFB-9B56-BAC6-E74C-E8C5DA519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IL MONDO DELLE IDEE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65C65F5-FE8A-D281-B98C-54CFFD97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5FE1E9A-62B9-12FC-36E2-3C4657AC6AE9}"/>
              </a:ext>
            </a:extLst>
          </p:cNvPr>
          <p:cNvSpPr txBox="1"/>
          <p:nvPr/>
        </p:nvSpPr>
        <p:spPr>
          <a:xfrm>
            <a:off x="2087393" y="1861139"/>
            <a:ext cx="80172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Secondo Platone, tutte le idee che noi abbiamo in testa, sono in realtà un «pallido segnale wi-fi» che ci arriva da idee perfette.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Le idee PERFETTE, secondo Platone, vivono in un altro mondo detto «MONDO DELLE IDEE».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Il mondo delle idee è uno solo, uguale per tutti, ed è come se noi lo potessimo vedere da lontano, ogni tanto, con il cannocchiale.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6B391E2-0235-AB69-BDA8-2B10B0F4B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542" y="4293242"/>
            <a:ext cx="1931043" cy="193104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8EDE255-7D09-6F3C-0BE5-E97D30AF1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312" y="4169463"/>
            <a:ext cx="2813146" cy="1834025"/>
          </a:xfrm>
          <a:prstGeom prst="rect">
            <a:avLst/>
          </a:prstGeom>
        </p:spPr>
      </p:pic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2BC795DC-C89D-99C8-81B7-8A024076A4BF}"/>
              </a:ext>
            </a:extLst>
          </p:cNvPr>
          <p:cNvCxnSpPr>
            <a:cxnSpLocks/>
          </p:cNvCxnSpPr>
          <p:nvPr/>
        </p:nvCxnSpPr>
        <p:spPr>
          <a:xfrm>
            <a:off x="4976727" y="4930815"/>
            <a:ext cx="17558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022EFA2F-8707-DA4E-809C-C18E45C69BEE}"/>
              </a:ext>
            </a:extLst>
          </p:cNvPr>
          <p:cNvCxnSpPr>
            <a:cxnSpLocks/>
          </p:cNvCxnSpPr>
          <p:nvPr/>
        </p:nvCxnSpPr>
        <p:spPr>
          <a:xfrm flipH="1">
            <a:off x="4976727" y="5474825"/>
            <a:ext cx="17558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595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LABORATORIO A COPPIE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633810"/>
            <a:ext cx="10058400" cy="2486831"/>
          </a:xfrm>
        </p:spPr>
        <p:txBody>
          <a:bodyPr/>
          <a:lstStyle/>
          <a:p>
            <a:pPr algn="ctr"/>
            <a:r>
              <a:rPr lang="it-IT" dirty="0"/>
              <a:t>Disegna, insieme a un compagno o a una compagna il «mondo delle idee» e cercate di dare un ordine a queste idee.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Quali idee inserire? Quelle che volete: l’idea di cavallo, di albero, di amicizia, di ingiustizia etc.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Come riordinarle? Come volete voi!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56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LABORATORIO IN GRUPPO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633810"/>
            <a:ext cx="10058400" cy="2486831"/>
          </a:xfrm>
        </p:spPr>
        <p:txBody>
          <a:bodyPr/>
          <a:lstStyle/>
          <a:p>
            <a:pPr algn="ctr"/>
            <a:r>
              <a:rPr lang="it-IT" dirty="0"/>
              <a:t>Ora formate gruppi da 3-4 persone e confrontate la vostra versione del «mondo delle idee»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Sono simili? In che cosa cambiano?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675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LABORATORIO A COPPIE E IN GRUPPO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7625" y="2714138"/>
            <a:ext cx="7536750" cy="2583672"/>
          </a:xfrm>
        </p:spPr>
        <p:txBody>
          <a:bodyPr/>
          <a:lstStyle/>
          <a:p>
            <a:pPr algn="ctr"/>
            <a:r>
              <a:rPr lang="it-IT" dirty="0"/>
              <a:t>Che avete notato dal vostro lavoro?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Quali sono le idee che avete considerato più importanti?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32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36" y="353675"/>
            <a:ext cx="10512128" cy="1380151"/>
          </a:xfrm>
        </p:spPr>
        <p:txBody>
          <a:bodyPr/>
          <a:lstStyle/>
          <a:p>
            <a:pPr algn="ctr"/>
            <a:r>
              <a:rPr lang="it-IT" dirty="0"/>
              <a:t>E PLATONE COME HA ORDINATO LE IDEE?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289" y="2801155"/>
            <a:ext cx="5779959" cy="2420947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Platone aveva ordinate le idee a piramide.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In cima, secondo lui, c’era l’idea di «BENE», secondo Platone la più importante.</a:t>
            </a:r>
          </a:p>
          <a:p>
            <a:pPr algn="ctr"/>
            <a:r>
              <a:rPr lang="it-IT" dirty="0"/>
              <a:t>Perché?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9FB8414-E67A-EB3C-CE6F-E44F48C84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548" y="2468346"/>
            <a:ext cx="3673033" cy="292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32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2ECCE82-D8EC-D047-99C7-B4AFFD9CC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AL PROSSIMO INCONTRO!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03EAD7-52CB-654E-9D92-843CE539B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9179BE6-E4A4-FF1D-36A3-4DD85C0C2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749" y="2080036"/>
            <a:ext cx="4898502" cy="377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11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9B9BE3-CB21-47EA-BAEF-6C5F99D3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DOVE È AMBIENTATA LA STORIA DI OGGI?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B652255-F217-4246-8AF5-683BC5E34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2007DDC-F4A6-DEB8-68DD-89546E699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363" y="1946002"/>
            <a:ext cx="3765274" cy="4130497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C6644F20-C341-C4CD-6FB3-A1E46DFFE81E}"/>
              </a:ext>
            </a:extLst>
          </p:cNvPr>
          <p:cNvCxnSpPr/>
          <p:nvPr/>
        </p:nvCxnSpPr>
        <p:spPr>
          <a:xfrm>
            <a:off x="3314700" y="3263900"/>
            <a:ext cx="2692400" cy="116840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66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802C8A-7EBD-41B9-9F00-8F789B2C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>
                <a:latin typeface="Arial" panose="020B0604020202020204" pitchFamily="34" charset="0"/>
                <a:cs typeface="Times New Roman" panose="02020603050405020304" pitchFamily="18" charset="0"/>
              </a:rPr>
              <a:t>PLATONE, E IL WIFI</a:t>
            </a:r>
            <a:endParaRPr lang="it-IT" sz="40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C061CA5-45AA-4446-8DC1-1854907B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4A61A1D-77F3-C904-A233-D38F8C28D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192" y="2019860"/>
            <a:ext cx="2659324" cy="384698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6F695B5-9EF6-D6B1-4C6E-8A4C542F1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247" y="2474371"/>
            <a:ext cx="4268223" cy="293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8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282E47-2AD7-451C-8B98-969AABE13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CHI ERA PLATONE?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2BEB079-D2F0-427B-AA14-FF335529F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1286" y="2056998"/>
            <a:ext cx="6771189" cy="363220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Il nome «Platone» deriva dal greco «</a:t>
            </a:r>
            <a:r>
              <a:rPr lang="el-GR" dirty="0"/>
              <a:t>πλατύς</a:t>
            </a:r>
            <a:r>
              <a:rPr lang="it-IT" dirty="0"/>
              <a:t>» o «</a:t>
            </a:r>
            <a:r>
              <a:rPr lang="it-IT" i="1" dirty="0" err="1"/>
              <a:t>platýs</a:t>
            </a:r>
            <a:r>
              <a:rPr lang="it-IT" i="1" dirty="0"/>
              <a:t>»</a:t>
            </a:r>
            <a:r>
              <a:rPr lang="it-IT" dirty="0"/>
              <a:t>, che significa «ampio»; forse perché aveva le spalle larghe o forse perché aveva la fronte spaziosa.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 ERA UN AMICO DI SOCRATE CHE VISSE AD ATENE TRA IL V E IL VI SECOLO A.C.</a:t>
            </a:r>
          </a:p>
          <a:p>
            <a:pPr algn="ctr"/>
            <a:br>
              <a:rPr lang="it-IT" dirty="0"/>
            </a:br>
            <a:br>
              <a:rPr lang="it-IT" dirty="0"/>
            </a:br>
            <a:r>
              <a:rPr lang="it-IT" dirty="0"/>
              <a:t>PLATONE VENIVA DA UNA FAMIGLIA ARISTOCRATICA E QUESTE ORIGINI GLI CONSENTIRONO DI STUDIARE TUTTA LA VITA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E782FA5-D548-754C-B0F6-46403F1F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342E150-C40F-0417-C4DD-CB337B062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078" y="2056997"/>
            <a:ext cx="3434593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7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A6FFBA5E-74A6-6FD9-8434-DB8BAAD49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PLATONE, IL PRIMO GRANDE SCRITTORE DI BEST SELLER DELLA STORIA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505A7BA-066A-21D1-A512-F94EA75D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Segnaposto contenuto 5">
            <a:extLst>
              <a:ext uri="{FF2B5EF4-FFF2-40B4-BE49-F238E27FC236}">
                <a16:creationId xmlns:a16="http://schemas.microsoft.com/office/drawing/2014/main" id="{77DDED19-CD28-F60A-9CCA-64263248B281}"/>
              </a:ext>
            </a:extLst>
          </p:cNvPr>
          <p:cNvSpPr txBox="1">
            <a:spLocks/>
          </p:cNvSpPr>
          <p:nvPr/>
        </p:nvSpPr>
        <p:spPr>
          <a:xfrm>
            <a:off x="5801032" y="2621067"/>
            <a:ext cx="5354647" cy="311997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/>
              <a:t>PLATONE SCRISSE MOLTISSIMO</a:t>
            </a:r>
          </a:p>
          <a:p>
            <a:pPr algn="ctr"/>
            <a:r>
              <a:rPr lang="it-IT" dirty="0"/>
              <a:t>PERCHÉ VOLEVA TRAMANDARE LE SUE STORIE.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ALCUNI SUOI RACCONTI, COME IL RACCONTO DELLA MORTE DI SOCRATE (DETTO APOLOGIA DI SOCRATE) DIVENNERO FAMOSISSIMI E SI DIFFUSERO PRESTO IN TUTTO IL MAR MEDITERRANEO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4A61BB4-5DB0-0E3B-B726-0FC38BDDE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89" y="2360937"/>
            <a:ext cx="4460451" cy="327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4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LABORATORIO INDIVIDUALE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83" y="2575803"/>
            <a:ext cx="10058400" cy="302634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1) Disegna un triangolo equilatero «perfetto» a mano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2) Disegna un triangolo equilatero «perfetto» con l’aiuto di un righello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3) Descrivi un triangolo equilatero «perfetto»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33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LABORATORIO INDIVIDUALE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52470"/>
            <a:ext cx="10058400" cy="215306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Che cosa hai notato rispetto ai disegni e alla descrizione che hai fatto?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Puoi dire che i disegni fatti siano «perfetti»? Se sì, perché? Se no, perché?</a:t>
            </a:r>
          </a:p>
          <a:p>
            <a:pPr marL="0" indent="0" algn="ctr">
              <a:buNone/>
            </a:pP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5CE1627-64BC-E6B4-F6F4-BF4ECDDD5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996" y="4038651"/>
            <a:ext cx="2202968" cy="216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95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AF87B7-82FC-45A5-5476-67EE71684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ORA LEGGIAMO INSIEME UNA STORIA…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36D464F-8191-5DEB-8E70-8BBC101A0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6B36E5A-B78E-313F-49AB-76AFD86EF3AB}"/>
              </a:ext>
            </a:extLst>
          </p:cNvPr>
          <p:cNvSpPr txBox="1"/>
          <p:nvPr/>
        </p:nvSpPr>
        <p:spPr>
          <a:xfrm>
            <a:off x="1038399" y="2125782"/>
            <a:ext cx="101152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Platone girava per i piani dell'hotel, al mare, con il tablet in mano.</a:t>
            </a:r>
          </a:p>
          <a:p>
            <a:r>
              <a:rPr lang="it-IT" dirty="0"/>
              <a:t>Gli avevano promesso che c'era il wi-fi e invece nella sua camera il segnale arrivava poco e male. Scoprì che quelli dell’hotel avevano posizionato il router al quarto piano, nel ristorante Iperuranio.</a:t>
            </a:r>
          </a:p>
          <a:p>
            <a:r>
              <a:rPr lang="it-IT" dirty="0"/>
              <a:t>Bene a sapersi! Quando si metteva vicino al router la linea era ottima, un segnale perfetto. Poteva scoprire tutto ciò che voleva con internet. Quando tornava nella sua camera, invece, il wi-fi andava e veniva.</a:t>
            </a:r>
          </a:p>
          <a:p>
            <a:r>
              <a:rPr lang="it-IT" dirty="0"/>
              <a:t>Più Platone saliva e più si avvicinava alla perfezione, più scendeva e più perdeva segnale.</a:t>
            </a:r>
          </a:p>
          <a:p>
            <a:r>
              <a:rPr lang="it-IT" dirty="0"/>
              <a:t>Non si può dire che non arrivasse affatto, ma non aveva niente a che vedere con la perfezione del quarto piano.</a:t>
            </a:r>
          </a:p>
          <a:p>
            <a:r>
              <a:rPr lang="it-IT" dirty="0"/>
              <a:t>Purtroppo per Platone, proprio in quei giorni iniziarono i lavori di ristrutturazione e andare nell'Iperuranio divenne impossibile. Non restava che accontentarsi del segnale imperfetto che arrivava alla sua stanza, cercando di ricordare il più possibile l’esperienza quasi incredibile che aveva vissuto al ristorante.</a:t>
            </a:r>
          </a:p>
        </p:txBody>
      </p:sp>
    </p:spTree>
    <p:extLst>
      <p:ext uri="{BB962C8B-B14F-4D97-AF65-F5344CB8AC3E}">
        <p14:creationId xmlns:p14="http://schemas.microsoft.com/office/powerpoint/2010/main" val="3669773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38AAFB-9B56-BAC6-E74C-E8C5DA519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RIESCI A COLLEGARE LA STORIA LETTA CON I DISEGNI CHE HAI FATTO?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65C65F5-FE8A-D281-B98C-54CFFD97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5FE1E9A-62B9-12FC-36E2-3C4657AC6AE9}"/>
              </a:ext>
            </a:extLst>
          </p:cNvPr>
          <p:cNvSpPr txBox="1"/>
          <p:nvPr/>
        </p:nvSpPr>
        <p:spPr>
          <a:xfrm>
            <a:off x="2124973" y="2967335"/>
            <a:ext cx="7942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Secondo te che cosa rappresenta il wi-fi in questa storia?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Hai mai avuto la sensazione di sapere qualcosa prima che ti venisse insegnata?</a:t>
            </a:r>
          </a:p>
        </p:txBody>
      </p:sp>
    </p:spTree>
    <p:extLst>
      <p:ext uri="{BB962C8B-B14F-4D97-AF65-F5344CB8AC3E}">
        <p14:creationId xmlns:p14="http://schemas.microsoft.com/office/powerpoint/2010/main" val="95750781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1166</TotalTime>
  <Words>690</Words>
  <Application>Microsoft Macintosh PowerPoint</Application>
  <PresentationFormat>Widescreen</PresentationFormat>
  <Paragraphs>77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Retrospettivo</vt:lpstr>
      <vt:lpstr>Presentazione standard di PowerPoint</vt:lpstr>
      <vt:lpstr>DOVE È AMBIENTATA LA STORIA DI OGGI?</vt:lpstr>
      <vt:lpstr>PLATONE, E IL WIFI</vt:lpstr>
      <vt:lpstr>CHI ERA PLATONE?</vt:lpstr>
      <vt:lpstr>PLATONE, IL PRIMO GRANDE SCRITTORE DI BEST SELLER DELLA STORIA</vt:lpstr>
      <vt:lpstr>LABORATORIO INDIVIDUALE</vt:lpstr>
      <vt:lpstr>LABORATORIO INDIVIDUALE</vt:lpstr>
      <vt:lpstr>ORA LEGGIAMO INSIEME UNA STORIA…</vt:lpstr>
      <vt:lpstr>RIESCI A COLLEGARE LA STORIA LETTA CON I DISEGNI CHE HAI FATTO?</vt:lpstr>
      <vt:lpstr>IL MONDO DELLE IDEE</vt:lpstr>
      <vt:lpstr>LABORATORIO A COPPIE</vt:lpstr>
      <vt:lpstr>LABORATORIO IN GRUPPO</vt:lpstr>
      <vt:lpstr>LABORATORIO A COPPIE E IN GRUPPO</vt:lpstr>
      <vt:lpstr>E PLATONE COME HA ORDINATO LE IDEE?</vt:lpstr>
      <vt:lpstr>AL PROSSIMO INCONTRO!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φιλοσοφία </dc:title>
  <dc:creator>Luca Sbarbati</dc:creator>
  <cp:lastModifiedBy>Luca Sbarbati</cp:lastModifiedBy>
  <cp:revision>69</cp:revision>
  <dcterms:created xsi:type="dcterms:W3CDTF">2022-04-06T19:08:35Z</dcterms:created>
  <dcterms:modified xsi:type="dcterms:W3CDTF">2022-05-05T15:52:09Z</dcterms:modified>
</cp:coreProperties>
</file>