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70" r:id="rId2"/>
    <p:sldId id="264" r:id="rId3"/>
    <p:sldId id="27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55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92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AE2E3-D374-D34F-93D7-109FB134638F}" type="datetimeFigureOut">
              <a:rPr lang="it-IT" smtClean="0"/>
              <a:t>17/06/22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837DA-4C6B-734A-A459-F32E2C491C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241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B9DF-7A8E-2A4F-B9E7-9BDBC3FBB41E}" type="datetime1">
              <a:rPr lang="it-IT" smtClean="0"/>
              <a:t>17/06/22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E6AE-1A36-1D48-AE2F-40ADAE48C8E1}" type="datetime1">
              <a:rPr lang="it-IT" smtClean="0"/>
              <a:t>17/06/22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BD2A-1440-BF4D-BCE3-C7659E70A874}" type="datetime1">
              <a:rPr lang="it-IT" smtClean="0"/>
              <a:t>17/06/22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57C4-7574-E543-A067-FEDB1B991DDA}" type="datetime1">
              <a:rPr lang="it-IT" smtClean="0"/>
              <a:t>17/06/22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5342-2DF4-F148-9935-17C22447FCE8}" type="datetime1">
              <a:rPr lang="it-IT" smtClean="0"/>
              <a:t>17/06/22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E5877-0A86-AC4C-9A60-35E7A4E560C4}" type="datetime1">
              <a:rPr lang="it-IT" smtClean="0"/>
              <a:t>17/06/22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29E5-5D13-224F-A53F-AA688D538D64}" type="datetime1">
              <a:rPr lang="it-IT" smtClean="0"/>
              <a:t>17/06/22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AB5A1-F96B-7A45-A663-B0EBF8D1A54E}" type="datetime1">
              <a:rPr lang="it-IT" smtClean="0"/>
              <a:t>17/06/22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9D104-42DF-F34F-9A53-5A7915FDC582}" type="datetime1">
              <a:rPr lang="it-IT" smtClean="0"/>
              <a:t>17/06/22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CE7FCC5-F030-EE4A-A40A-B7AA977B2AAB}" type="datetime1">
              <a:rPr lang="it-IT" smtClean="0"/>
              <a:t>17/06/22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AD9A-7E01-FC4E-88C4-715217387235}" type="datetime1">
              <a:rPr lang="it-IT" smtClean="0"/>
              <a:t>17/06/22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A20DDA5-2C4E-7744-AACE-929D69D97037}" type="datetime1">
              <a:rPr lang="it-IT" smtClean="0"/>
              <a:t>17/06/22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1554C1C-22CE-474B-9026-206DAC3EC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CCABFF11-6A80-F267-0934-1F99BEAE9DED}"/>
              </a:ext>
            </a:extLst>
          </p:cNvPr>
          <p:cNvSpPr txBox="1">
            <a:spLocks/>
          </p:cNvSpPr>
          <p:nvPr/>
        </p:nvSpPr>
        <p:spPr>
          <a:xfrm>
            <a:off x="1066800" y="183585"/>
            <a:ext cx="10058400" cy="8483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>
                <a:latin typeface="Arial" panose="020B0604020202020204" pitchFamily="34" charset="0"/>
                <a:cs typeface="Times New Roman" panose="02020603050405020304" pitchFamily="18" charset="0"/>
              </a:rPr>
              <a:t>Nella puntata precedente:</a:t>
            </a: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35EE4EF-0262-B3A4-B416-1466EFC847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960" y="1792243"/>
            <a:ext cx="2553805" cy="327351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F67202DC-D568-43C5-0DF8-794AE415A1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0017" y="2108200"/>
            <a:ext cx="264160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77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7165B8-4B7C-4B30-9D67-F824ACB00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ATTIVITÀ IN GRUPPO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556B57-6B49-41E8-9237-CEEEF64DC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52891"/>
            <a:ext cx="10058400" cy="3938990"/>
          </a:xfrm>
        </p:spPr>
        <p:txBody>
          <a:bodyPr>
            <a:normAutofit/>
          </a:bodyPr>
          <a:lstStyle/>
          <a:p>
            <a:r>
              <a:rPr lang="it-IT" b="1" dirty="0"/>
              <a:t>Videomaker per un giorno:</a:t>
            </a:r>
          </a:p>
          <a:p>
            <a:endParaRPr lang="it-IT" b="1" dirty="0"/>
          </a:p>
          <a:p>
            <a:r>
              <a:rPr lang="it-IT" dirty="0"/>
              <a:t>Montate insieme un video su questo corso. </a:t>
            </a:r>
          </a:p>
          <a:p>
            <a:r>
              <a:rPr lang="it-IT" dirty="0"/>
              <a:t>Dividetevi in 2 gruppi: il primo gruppo dovrà occuparsi della prima parte, il secondo gruppo della seconda parte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79DE9FD-9875-F942-97B0-575EAF551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456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7165B8-4B7C-4B30-9D67-F824ACB00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ATTIVITÀ IN GRUPPO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556B57-6B49-41E8-9237-CEEEF64DC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52891"/>
            <a:ext cx="10058400" cy="3938990"/>
          </a:xfrm>
        </p:spPr>
        <p:txBody>
          <a:bodyPr>
            <a:normAutofit/>
          </a:bodyPr>
          <a:lstStyle/>
          <a:p>
            <a:r>
              <a:rPr lang="it-IT" b="1" dirty="0"/>
              <a:t>Di chi cosa parlare?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dirty="0"/>
              <a:t>Introduzione (perché vi siete iscritti/e a questo corso? Che cosa vi aspettavate dal corso?)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Cosa ti è piaciuto di questo corso? (quali autori e/o frasi ti sono rimasti più impressi e perché?)</a:t>
            </a:r>
          </a:p>
          <a:p>
            <a:pPr marL="0" indent="0">
              <a:buNone/>
            </a:pPr>
            <a:r>
              <a:rPr lang="it-IT" dirty="0"/>
              <a:t>Dì la cosa che ti è rimasta più impressa di questo PON</a:t>
            </a:r>
          </a:p>
          <a:p>
            <a:pPr marL="0" indent="0">
              <a:buNone/>
            </a:pPr>
            <a:r>
              <a:rPr lang="it-IT" dirty="0"/>
              <a:t>Cosa miglioreresti di questo corso?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79DE9FD-9875-F942-97B0-575EAF551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8346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2723</TotalTime>
  <Words>111</Words>
  <Application>Microsoft Macintosh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Retrospettivo</vt:lpstr>
      <vt:lpstr>Presentazione standard di PowerPoint</vt:lpstr>
      <vt:lpstr>ATTIVITÀ IN GRUPPO</vt:lpstr>
      <vt:lpstr>ATTIVITÀ IN GRUPPO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φιλοσοφία </dc:title>
  <dc:creator>Luca Sbarbati</dc:creator>
  <cp:lastModifiedBy>Luca Sbarbati</cp:lastModifiedBy>
  <cp:revision>165</cp:revision>
  <dcterms:created xsi:type="dcterms:W3CDTF">2022-04-06T19:08:35Z</dcterms:created>
  <dcterms:modified xsi:type="dcterms:W3CDTF">2022-06-17T09:53:44Z</dcterms:modified>
</cp:coreProperties>
</file>