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0" r:id="rId2"/>
    <p:sldId id="294" r:id="rId3"/>
    <p:sldId id="275" r:id="rId4"/>
    <p:sldId id="272" r:id="rId5"/>
    <p:sldId id="284" r:id="rId6"/>
    <p:sldId id="288" r:id="rId7"/>
    <p:sldId id="303" r:id="rId8"/>
    <p:sldId id="299" r:id="rId9"/>
    <p:sldId id="300" r:id="rId10"/>
    <p:sldId id="301" r:id="rId11"/>
    <p:sldId id="302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18/08/2022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825F4D-6E8A-C136-67EE-96DD44F5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30" y="1596887"/>
            <a:ext cx="3664226" cy="36642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717DA40-6C49-CE0A-F9E7-E216016D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565" y="2000250"/>
            <a:ext cx="2832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DI COPPIA:</a:t>
            </a:r>
            <a:br>
              <a:rPr lang="it-IT" dirty="0"/>
            </a:br>
            <a:r>
              <a:rPr lang="it-IT" dirty="0"/>
              <a:t>LO STRETTO INDISPENSABILE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54676-C6FF-0511-EAB9-10EF34BE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52803"/>
            <a:ext cx="10058400" cy="1944388"/>
          </a:xfrm>
        </p:spPr>
        <p:txBody>
          <a:bodyPr/>
          <a:lstStyle/>
          <a:p>
            <a:pPr algn="ctr"/>
            <a:r>
              <a:rPr lang="it-IT" dirty="0"/>
              <a:t>Adesso, insieme al/alla tuo/a compagno/a, confronta la lista di quello che hai scelto di portare in un’isola deserta e le due liste di cosa è necessario per vivere e cosa no.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Che differenze noti?</a:t>
            </a:r>
          </a:p>
        </p:txBody>
      </p:sp>
    </p:spTree>
    <p:extLst>
      <p:ext uri="{BB962C8B-B14F-4D97-AF65-F5344CB8AC3E}">
        <p14:creationId xmlns:p14="http://schemas.microsoft.com/office/powerpoint/2010/main" val="181816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 NEMICO GRANDISSIMO: IL CONSUMISMO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54676-C6FF-0511-EAB9-10EF34BE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62774"/>
            <a:ext cx="7017026" cy="328265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Hai mai sentito parlare della parola </a:t>
            </a:r>
            <a:r>
              <a:rPr lang="it-IT" b="1" dirty="0"/>
              <a:t>CONSUMISMO</a:t>
            </a:r>
            <a:r>
              <a:rPr lang="it-IT" dirty="0"/>
              <a:t>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Questa parola significa </a:t>
            </a:r>
            <a:r>
              <a:rPr lang="it-IT" b="1" dirty="0"/>
              <a:t>«comprare e consumare» anche quello che non ci serve veramente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Anche se quelle cose che compriamo inquinano molto, costano moltissimo oppure non ci servono veramente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4EFC50-D745-4D89-CE8B-947BC07E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8" y="2643543"/>
            <a:ext cx="1663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938990"/>
          </a:xfrm>
        </p:spPr>
        <p:txBody>
          <a:bodyPr>
            <a:normAutofit/>
          </a:bodyPr>
          <a:lstStyle/>
          <a:p>
            <a:r>
              <a:rPr lang="it-IT" b="1" dirty="0"/>
              <a:t>Le macchine:</a:t>
            </a:r>
            <a:r>
              <a:rPr lang="it-IT" dirty="0"/>
              <a:t> </a:t>
            </a:r>
          </a:p>
          <a:p>
            <a:r>
              <a:rPr lang="it-IT" dirty="0"/>
              <a:t>Si riunisce un gruppo di persone in riga (almeno 5-6) in cui ognuna rappresenterà una macchina. Lo scopo del gioco è trasformare un oggetto - scelto dalla prima persona della riga - in un altro – scelto dall’ultima persona della riga - (uno deve essere grande e uno piccolo), con una azione a testa. Tutte le macchine dovranno avere un gesto e un suono personalizzati. </a:t>
            </a:r>
          </a:p>
          <a:p>
            <a:endParaRPr lang="it-IT" dirty="0"/>
          </a:p>
          <a:p>
            <a:r>
              <a:rPr lang="it-IT" dirty="0"/>
              <a:t>Alla fine si potranno coinvolgere tutte le macchine facendo in modo che siano tristi (o vivano altre emozioni), che facciano solo i gesti (senza audio) etc.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B62BDD-2C3B-4C2A-F459-BFEB3E39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37" y="2761912"/>
            <a:ext cx="5109925" cy="28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5369" y="2546856"/>
            <a:ext cx="5861262" cy="257378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Che lavoro ti piacerebbe fare da grande?</a:t>
            </a:r>
          </a:p>
          <a:p>
            <a:pPr algn="ctr"/>
            <a:r>
              <a:rPr lang="it-IT" dirty="0"/>
              <a:t>E perché?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Non ci hai mai pensato? Inizia da ora!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Cerca di rispondere in maniera sincera…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111" y="2151277"/>
            <a:ext cx="7183777" cy="365605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Chi ti ha aiutato o ostacolato in questa scelta?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Hai scelto perché hai un sogno da realizzare o ti sei fatto/a convincere da qualcuno/a e non hai saputo dire di no?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2A0A83-CBF7-712E-D872-1443EF95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13" y="3979302"/>
            <a:ext cx="4191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IL FILOSOFO CHE PARLAVA DEL LAVORO? MARX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A589F-974F-5FD5-1418-F59EEC116D2F}"/>
              </a:ext>
            </a:extLst>
          </p:cNvPr>
          <p:cNvSpPr txBox="1"/>
          <p:nvPr/>
        </p:nvSpPr>
        <p:spPr>
          <a:xfrm>
            <a:off x="4713506" y="3114261"/>
            <a:ext cx="6442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Marx nacque a Treviri, una città della Germania, nel 1818 D.C.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Era appassionato di storia e di economia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Fu uno degli inventori degli scioperi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C8CFF6-5076-EF6D-D31A-74209586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34" y="2237163"/>
            <a:ext cx="2553805" cy="32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LEGGIAMO UNA BREVE STORIA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30" y="1855304"/>
            <a:ext cx="11701670" cy="43864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La mamma di Maurizio, la signora Ipazia, era bravissima a cucire, ci metteva passione e faceva dei vestiti bellissimi. Ogni volta che finiva qualcosa lo guardava con ammirazione ed era fiera di sé per aver dato vita a ciò che prima era solo nella sua mente.</a:t>
            </a:r>
          </a:p>
          <a:p>
            <a:pPr marL="0" indent="0" algn="ctr">
              <a:buNone/>
            </a:pPr>
            <a:r>
              <a:rPr lang="it-IT" dirty="0"/>
              <a:t>Quando la famiglia di Maurizio entrò in crisi economica perché il padre aveva perso il lavoro, la signora Ipazia si rimboccò le maniche e trovò un impiego in una fabbrica: doveva cucire le cerniere agli astucci.</a:t>
            </a:r>
          </a:p>
          <a:p>
            <a:pPr algn="ctr"/>
            <a:r>
              <a:rPr lang="it-IT" dirty="0"/>
              <a:t>Pensò di essere stata fortunata perché cucire le piaceva molto, ma ogni giorno che passava Maurizio la vedeva sempre più triste. Così una volta la seguì di nascosto e vide che sedeva a una macchina da cucire tutto il giorno e faceva una cosa terribilmente ripetitiva. Una ragazza le portava i pezzi di astuccio già tagliati e lei doveva solo cucire la cerniera, per duecento volte al giorno, tutti i giorni.</a:t>
            </a:r>
          </a:p>
          <a:p>
            <a:pPr algn="ctr"/>
            <a:r>
              <a:rPr lang="it-IT" dirty="0"/>
              <a:t>La creatività di sua mamma si era spenta, lei non aveva più voglia di fare le gite la domenica né di ridere quando guardavano i film comici. Per di più, non la pagavano nemmeno a sufficienza per coprire le spese.</a:t>
            </a:r>
          </a:p>
          <a:p>
            <a:pPr algn="ctr"/>
            <a:r>
              <a:rPr lang="it-IT" dirty="0"/>
              <a:t>Il suo capo stava pensando di nominarla responsabile di quel reparto e le chiedeva sempre più straordinari, e lei lo ringraziava invece di ribellarsi.</a:t>
            </a:r>
          </a:p>
          <a:p>
            <a:pPr algn="ctr"/>
            <a:r>
              <a:rPr lang="it-IT" dirty="0"/>
              <a:t>Maurizio capì che tutto questo era veramente ingiusto, e che un lavoro non può e non deve far passare la voglia di vivere. Un lavoro deve dare soddisfazione a chi lo svolge e dare stipendi proporzionati a quanto una persona si da da fare in base alle sue possibilità.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2931704"/>
            <a:ext cx="4738757" cy="162704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Che ingiustizie ha subìto, secondo te, la mamma di Maurizio?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Riflettici e scrivi la tua…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D409AC-DA4F-ABC5-A352-87ED10D9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252531"/>
            <a:ext cx="4927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QUESTIONE DI SCELTE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4" y="1816385"/>
            <a:ext cx="10058399" cy="443450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Preferiresti che i tuoi genitori…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1) Pur di comprarti qualcosa di costoso e non necessario per vivere</a:t>
            </a:r>
          </a:p>
          <a:p>
            <a:pPr algn="ctr"/>
            <a:r>
              <a:rPr lang="it-IT" dirty="0"/>
              <a:t>lavorassero tutti i giorni senza soste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OPPURE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2) Sei disposto/a a rinunciare a qualcosa per vederli lavorare meno e passare più tempo con te?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Perché? Ti è mai successo di fare delle rinunce del genere?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6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INDIVIDUALE:</a:t>
            </a:r>
            <a:br>
              <a:rPr lang="it-IT" dirty="0"/>
            </a:br>
            <a:r>
              <a:rPr lang="it-IT" dirty="0"/>
              <a:t>L’ISOLA DESERTA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F8D9A2AC-2DC4-E1A8-45DE-372EA07D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411" y="2172428"/>
            <a:ext cx="8803178" cy="1583266"/>
          </a:xfrm>
        </p:spPr>
        <p:txBody>
          <a:bodyPr/>
          <a:lstStyle/>
          <a:p>
            <a:r>
              <a:rPr lang="it-IT" dirty="0"/>
              <a:t>Immagina di dover partire per un’isola deserta e sperduta dell’oceano Atlantico con una sola valigia.</a:t>
            </a:r>
          </a:p>
          <a:p>
            <a:endParaRPr lang="it-IT" dirty="0"/>
          </a:p>
          <a:p>
            <a:r>
              <a:rPr lang="it-IT" dirty="0"/>
              <a:t>Cosa porteresti con te?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551F39B-ABE9-C466-A03D-85A089AF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356" y="3110948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DI COPPIA:</a:t>
            </a:r>
            <a:br>
              <a:rPr lang="it-IT" dirty="0"/>
            </a:br>
            <a:r>
              <a:rPr lang="it-IT" dirty="0"/>
              <a:t>LO STRETTO INDISPENSABILE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835" y="2166040"/>
            <a:ext cx="3646689" cy="204815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Cose che non sono necessarie per vivere bene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Ad esempio, i sedili della macchina riscaldati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FCF14A-50DE-7E58-30AA-3D2FD894EB9A}"/>
              </a:ext>
            </a:extLst>
          </p:cNvPr>
          <p:cNvSpPr txBox="1">
            <a:spLocks/>
          </p:cNvSpPr>
          <p:nvPr/>
        </p:nvSpPr>
        <p:spPr>
          <a:xfrm>
            <a:off x="742019" y="2272057"/>
            <a:ext cx="3540981" cy="2048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Cose che servono veramente per vivere bene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Ad esempio, il cibo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A00B5230-A307-1BFD-06F3-E8FC260C3493}"/>
              </a:ext>
            </a:extLst>
          </p:cNvPr>
          <p:cNvCxnSpPr/>
          <p:nvPr/>
        </p:nvCxnSpPr>
        <p:spPr>
          <a:xfrm>
            <a:off x="6096000" y="2027582"/>
            <a:ext cx="0" cy="39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921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2521</TotalTime>
  <Words>776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Retrospettivo</vt:lpstr>
      <vt:lpstr>Presentazione standard di PowerPoint</vt:lpstr>
      <vt:lpstr>LABORATORIO INDIVIDUALE</vt:lpstr>
      <vt:lpstr>LABORATORIO INDIVIDUALE</vt:lpstr>
      <vt:lpstr>CHI ERA IL FILOSOFO CHE PARLAVA DEL LAVORO? MARX</vt:lpstr>
      <vt:lpstr>LEGGIAMO UNA BREVE STORIA</vt:lpstr>
      <vt:lpstr>LABORATORIO INDIVIDUALE</vt:lpstr>
      <vt:lpstr>UNA QUESTIONE DI SCELTE</vt:lpstr>
      <vt:lpstr>LABORATORIO INDIVIDUALE: L’ISOLA DESERTA</vt:lpstr>
      <vt:lpstr>LABORATORIO DI COPPIA: LO STRETTO INDISPENSABILE</vt:lpstr>
      <vt:lpstr>LABORATORIO DI COPPIA: LO STRETTO INDISPENSABILE</vt:lpstr>
      <vt:lpstr>UN NEMICO GRANDISSIMO: IL CONSUMISMO</vt:lpstr>
      <vt:lpstr>ATTIVITÀ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162</cp:revision>
  <dcterms:created xsi:type="dcterms:W3CDTF">2022-04-06T19:08:35Z</dcterms:created>
  <dcterms:modified xsi:type="dcterms:W3CDTF">2022-08-18T10:52:18Z</dcterms:modified>
</cp:coreProperties>
</file>