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66" r:id="rId2"/>
    <p:sldId id="256" r:id="rId3"/>
    <p:sldId id="257" r:id="rId4"/>
    <p:sldId id="259" r:id="rId5"/>
    <p:sldId id="260" r:id="rId6"/>
    <p:sldId id="258" r:id="rId7"/>
    <p:sldId id="267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AE2E3-D374-D34F-93D7-109FB134638F}" type="datetimeFigureOut">
              <a:rPr lang="it-IT" smtClean="0"/>
              <a:t>18/08/2022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837DA-4C6B-734A-A459-F32E2C491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2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B9DF-7A8E-2A4F-B9E7-9BDBC3FBB41E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6E6AE-1A36-1D48-AE2F-40ADAE48C8E1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2BD2A-1440-BF4D-BCE3-C7659E70A87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57C4-7574-E543-A067-FEDB1B991DDA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5342-2DF4-F148-9935-17C22447FCE8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5877-0A86-AC4C-9A60-35E7A4E560C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29E5-5D13-224F-A53F-AA688D538D64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B5A1-F96B-7A45-A663-B0EBF8D1A54E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9D104-42DF-F34F-9A53-5A7915FDC582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E7FCC5-F030-EE4A-A40A-B7AA977B2AAB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AD9A-7E01-FC4E-88C4-715217387235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A20DDA5-2C4E-7744-AACE-929D69D97037}" type="datetime1">
              <a:rPr lang="it-IT" smtClean="0"/>
              <a:t>18/08/2022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554C1C-22CE-474B-9026-206DAC3E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77C4DA-534D-CB46-8BDA-E6534AE91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495" y="317500"/>
            <a:ext cx="8203009" cy="57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1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A COPPIE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2572"/>
            <a:ext cx="10058400" cy="3876521"/>
          </a:xfrm>
        </p:spPr>
        <p:txBody>
          <a:bodyPr/>
          <a:lstStyle/>
          <a:p>
            <a:pPr algn="ctr"/>
            <a:r>
              <a:rPr lang="it-IT" dirty="0"/>
              <a:t>Mettiamo alla prova la ricetta: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Confronta le 3 parole scritte con quelle del tuo compagno/ della tua compagna.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Sono le stesse?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Se non sono le stesse parole, trovate insieme più parole possibile che servono per una buona comunicazione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456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DI CLASSE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970" y="2911066"/>
            <a:ext cx="5180690" cy="1783763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Ora raccogliamo tutte le parole importanti che abbiamo scritto 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Queste saranno le parole da prendere come spunto per le prossime lezioni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5DB24A1-8D7F-9948-A176-3420F009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30" y="2129426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3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42ECCE82-D8EC-D047-99C7-B4AFFD9CC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AL PROSSIMO INCONTRO!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03EAD7-52CB-654E-9D92-843CE539B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32908D6-2324-B64A-8330-3653D7B3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2250722"/>
            <a:ext cx="58166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1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905F39-5D13-452C-904B-64D95E46F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3338" y="1983903"/>
            <a:ext cx="3345324" cy="2191282"/>
          </a:xfrm>
        </p:spPr>
        <p:txBody>
          <a:bodyPr/>
          <a:lstStyle/>
          <a:p>
            <a:pPr algn="ctr"/>
            <a:r>
              <a:rPr lang="it-IT" sz="5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φιλοσοφί</a:t>
            </a:r>
            <a:r>
              <a:rPr lang="it-IT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b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FD331B-10F1-1E40-943D-5999A73D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99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802C8A-7EBD-41B9-9F00-8F789B2C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COS’È LA FILOSOFIA?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6EB8D9F-8134-4F45-B0F4-E4458DC93C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2622947"/>
            <a:ext cx="4938712" cy="2469356"/>
          </a:xfr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E81DEF7-8D51-49FA-A9D3-C26FCFC6D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9157" y="2651285"/>
            <a:ext cx="4055165" cy="2469356"/>
          </a:xfrm>
        </p:spPr>
        <p:txBody>
          <a:bodyPr>
            <a:normAutofit fontScale="92500"/>
          </a:bodyPr>
          <a:lstStyle/>
          <a:p>
            <a:r>
              <a:rPr lang="it-IT" dirty="0"/>
              <a:t>PHILOS = AMICO/AMANTE</a:t>
            </a:r>
          </a:p>
          <a:p>
            <a:r>
              <a:rPr lang="it-IT" dirty="0"/>
              <a:t>Un  «cinefilo» è un appassionato di cinema</a:t>
            </a:r>
          </a:p>
          <a:p>
            <a:r>
              <a:rPr lang="it-IT" dirty="0"/>
              <a:t>Un  «cinofilo» è un appassionato di cani</a:t>
            </a:r>
          </a:p>
          <a:p>
            <a:endParaRPr lang="it-IT" dirty="0"/>
          </a:p>
          <a:p>
            <a:r>
              <a:rPr lang="it-IT" dirty="0"/>
              <a:t>SOPHIA = SAPIENZA/SAGGEZZA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C061CA5-45AA-4446-8DC1-1854907B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60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9B9BE3-CB21-47EA-BAEF-6C5F99D3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CHE COS’È LA SAGGEZZA?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211C16C-C9D3-41A2-A474-185621CC6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4131" y="1830125"/>
            <a:ext cx="5964698" cy="4473524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652255-F217-4246-8AF5-683BC5E3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67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PERCHÉ È NATA LA FILOSOFIA?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3779600-68DD-4859-833D-C3FF741031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9492" y="3406665"/>
            <a:ext cx="4556987" cy="2563305"/>
          </a:xfrm>
        </p:spPr>
      </p:pic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966" y="1914055"/>
            <a:ext cx="5560517" cy="14507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PERCHÉ LE PERSONE NON CREDONO PIÙ ALLE STORIE INVENTATE</a:t>
            </a:r>
          </a:p>
          <a:p>
            <a:pPr algn="ctr"/>
            <a:r>
              <a:rPr lang="it-IT" dirty="0"/>
              <a:t>Per esempio: se piove non è colpa di Zeus che si è arrabbiato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5142DE34-ED36-FF47-818A-9C7A4AA8BCF2}"/>
              </a:ext>
            </a:extLst>
          </p:cNvPr>
          <p:cNvSpPr txBox="1">
            <a:spLocks/>
          </p:cNvSpPr>
          <p:nvPr/>
        </p:nvSpPr>
        <p:spPr>
          <a:xfrm>
            <a:off x="6411817" y="4326651"/>
            <a:ext cx="4743863" cy="106271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PERCHÉ QUALCHE SAGGIO VOLEVA RICERCARE L’ORIGINE DELL’UNIVERSO</a:t>
            </a:r>
          </a:p>
          <a:p>
            <a:pPr algn="ctr"/>
            <a:r>
              <a:rPr lang="it-IT" dirty="0"/>
              <a:t>«Come è nato l’universo?»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BE8F7A6-F3CB-8743-ACD1-0A0992A5F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23" y="1914055"/>
            <a:ext cx="2845402" cy="209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44ECB7-2DFB-4E87-AD0D-EC96F270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DOVE È NATA LA FILOSOFIA?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F5B68E4-2C94-4317-9163-CA5D2A88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9" y="1978659"/>
            <a:ext cx="3765274" cy="413049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42747E-818A-8A47-9850-21D7505C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4B9583-71CB-5F49-9F91-D26DAF0F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845734"/>
            <a:ext cx="6034964" cy="425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8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82E47-2AD7-451C-8B98-969AABE1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COME E QUANDO È NATA LA FILOSOFIA?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2BEB079-D2F0-427B-AA14-FF335529FA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4891" y="2220490"/>
            <a:ext cx="5560517" cy="1450757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NEL VI SECOLO A.C. CON TALETE, </a:t>
            </a:r>
            <a:br>
              <a:rPr lang="it-IT" dirty="0"/>
            </a:br>
            <a:br>
              <a:rPr lang="it-IT" dirty="0"/>
            </a:br>
            <a:r>
              <a:rPr lang="it-IT" dirty="0"/>
              <a:t>IL PRIMO FILOSOFO DELLA STORIA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782FA5-D548-754C-B0F6-46403F1FF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8DD2F59D-689D-5349-BC5D-CD65927312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1700" y="1996164"/>
            <a:ext cx="2839544" cy="2725962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495378C-1482-BC4E-B5FC-ACDF6E8E7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121" y="4154378"/>
            <a:ext cx="3114038" cy="1974300"/>
          </a:xfrm>
          <a:prstGeom prst="rect">
            <a:avLst/>
          </a:prstGeom>
        </p:spPr>
      </p:pic>
      <p:sp>
        <p:nvSpPr>
          <p:cNvPr id="14" name="Segnaposto contenuto 5">
            <a:extLst>
              <a:ext uri="{FF2B5EF4-FFF2-40B4-BE49-F238E27FC236}">
                <a16:creationId xmlns:a16="http://schemas.microsoft.com/office/drawing/2014/main" id="{EA0C8F44-8A66-994E-B8A2-BA1F01EE382C}"/>
              </a:ext>
            </a:extLst>
          </p:cNvPr>
          <p:cNvSpPr txBox="1">
            <a:spLocks/>
          </p:cNvSpPr>
          <p:nvPr/>
        </p:nvSpPr>
        <p:spPr>
          <a:xfrm>
            <a:off x="7696009" y="4722126"/>
            <a:ext cx="3972827" cy="9142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PER TALETE, L’ACQUA AVEVA FATTO NASCERE TUTTO L’UNIVERSO!</a:t>
            </a:r>
          </a:p>
        </p:txBody>
      </p:sp>
    </p:spTree>
    <p:extLst>
      <p:ext uri="{BB962C8B-B14F-4D97-AF65-F5344CB8AC3E}">
        <p14:creationId xmlns:p14="http://schemas.microsoft.com/office/powerpoint/2010/main" val="171259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1EDAB2C-42C9-9948-8B5F-9F7836CBA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A398FD-265B-694D-9B59-E411D5DA8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4" y="395151"/>
            <a:ext cx="6091204" cy="358517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6F1AC22-5100-234D-9F1C-EBF670286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459" y="1157647"/>
            <a:ext cx="4983177" cy="498317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AE1F919-E805-85C2-4298-74620DE072D2}"/>
              </a:ext>
            </a:extLst>
          </p:cNvPr>
          <p:cNvSpPr txBox="1"/>
          <p:nvPr/>
        </p:nvSpPr>
        <p:spPr>
          <a:xfrm>
            <a:off x="1647645" y="4563374"/>
            <a:ext cx="3699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Che differenze noti tra le 2 immagini?</a:t>
            </a:r>
          </a:p>
        </p:txBody>
      </p:sp>
    </p:spTree>
    <p:extLst>
      <p:ext uri="{BB962C8B-B14F-4D97-AF65-F5344CB8AC3E}">
        <p14:creationId xmlns:p14="http://schemas.microsoft.com/office/powerpoint/2010/main" val="300132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7165B8-4B7C-4B30-9D67-F824ACB00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LABORATORIO INDIVIDUALE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556B57-6B49-41E8-9237-CEEEF64DC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842021"/>
            <a:ext cx="10058400" cy="2153060"/>
          </a:xfrm>
        </p:spPr>
        <p:txBody>
          <a:bodyPr/>
          <a:lstStyle/>
          <a:p>
            <a:pPr algn="ctr"/>
            <a:r>
              <a:rPr lang="it-IT" dirty="0"/>
              <a:t>La ricetta del dialogo: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Scrivi su un foglio 3 ingredienti che servono per parlare bene con gli altri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9DE9FD-9875-F942-97B0-575EAF55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3359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440</TotalTime>
  <Words>238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Retrospettivo</vt:lpstr>
      <vt:lpstr>Presentazione standard di PowerPoint</vt:lpstr>
      <vt:lpstr>φιλοσοφία </vt:lpstr>
      <vt:lpstr>CHE COS’È LA FILOSOFIA?</vt:lpstr>
      <vt:lpstr>CHE COS’È LA SAGGEZZA?</vt:lpstr>
      <vt:lpstr>PERCHÉ È NATA LA FILOSOFIA?</vt:lpstr>
      <vt:lpstr>DOVE È NATA LA FILOSOFIA?</vt:lpstr>
      <vt:lpstr>COME E QUANDO È NATA LA FILOSOFIA?</vt:lpstr>
      <vt:lpstr>Presentazione standard di PowerPoint</vt:lpstr>
      <vt:lpstr>LABORATORIO INDIVIDUALE</vt:lpstr>
      <vt:lpstr>LABORATORIO A COPPIE</vt:lpstr>
      <vt:lpstr>LABORATORIO DI CLASSE</vt:lpstr>
      <vt:lpstr>AL PROSSIMO INCONTRO!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φιλοσοφία </dc:title>
  <dc:creator>Luca Sbarbati</dc:creator>
  <cp:lastModifiedBy>Luca Sbarbati</cp:lastModifiedBy>
  <cp:revision>28</cp:revision>
  <dcterms:created xsi:type="dcterms:W3CDTF">2022-04-06T19:08:35Z</dcterms:created>
  <dcterms:modified xsi:type="dcterms:W3CDTF">2022-08-18T09:47:07Z</dcterms:modified>
</cp:coreProperties>
</file>